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305" r:id="rId5"/>
    <p:sldId id="296" r:id="rId6"/>
    <p:sldId id="306" r:id="rId7"/>
    <p:sldId id="259" r:id="rId8"/>
    <p:sldId id="309" r:id="rId9"/>
    <p:sldId id="308" r:id="rId10"/>
    <p:sldId id="317" r:id="rId11"/>
    <p:sldId id="318" r:id="rId12"/>
    <p:sldId id="313" r:id="rId13"/>
    <p:sldId id="319" r:id="rId14"/>
    <p:sldId id="294" r:id="rId15"/>
    <p:sldId id="310" r:id="rId16"/>
    <p:sldId id="31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292A"/>
    <a:srgbClr val="A9D7D9"/>
    <a:srgbClr val="93D3D9"/>
    <a:srgbClr val="AAD6FF"/>
    <a:srgbClr val="B2C8CD"/>
    <a:srgbClr val="CCD8D6"/>
    <a:srgbClr val="4F5945"/>
    <a:srgbClr val="7F867A"/>
    <a:srgbClr val="A6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01B368-334E-41E9-8703-27ED3237FFFB}" v="920" dt="2024-01-20T05:54:17.1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879" autoAdjust="0"/>
  </p:normalViewPr>
  <p:slideViewPr>
    <p:cSldViewPr snapToGrid="0">
      <p:cViewPr varScale="1">
        <p:scale>
          <a:sx n="63" d="100"/>
          <a:sy n="63" d="100"/>
        </p:scale>
        <p:origin x="804" y="5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stha Mukherjee" userId="ef1457a7d5dc35d2" providerId="LiveId" clId="{1501B368-334E-41E9-8703-27ED3237FFFB}"/>
    <pc:docChg chg="undo custSel addSld delSld modSld sldOrd">
      <pc:chgData name="Aastha Mukherjee" userId="ef1457a7d5dc35d2" providerId="LiveId" clId="{1501B368-334E-41E9-8703-27ED3237FFFB}" dt="2024-01-20T06:00:07.867" v="3513" actId="14100"/>
      <pc:docMkLst>
        <pc:docMk/>
      </pc:docMkLst>
      <pc:sldChg chg="modSp mod">
        <pc:chgData name="Aastha Mukherjee" userId="ef1457a7d5dc35d2" providerId="LiveId" clId="{1501B368-334E-41E9-8703-27ED3237FFFB}" dt="2024-01-20T04:42:10.946" v="222" actId="20577"/>
        <pc:sldMkLst>
          <pc:docMk/>
          <pc:sldMk cId="3446797337" sldId="259"/>
        </pc:sldMkLst>
        <pc:spChg chg="mod">
          <ac:chgData name="Aastha Mukherjee" userId="ef1457a7d5dc35d2" providerId="LiveId" clId="{1501B368-334E-41E9-8703-27ED3237FFFB}" dt="2024-01-20T04:36:51.870" v="114" actId="1076"/>
          <ac:spMkLst>
            <pc:docMk/>
            <pc:sldMk cId="3446797337" sldId="259"/>
            <ac:spMk id="2" creationId="{8460295B-54B9-4937-90E3-BAB9CE69E30B}"/>
          </ac:spMkLst>
        </pc:spChg>
        <pc:spChg chg="mod">
          <ac:chgData name="Aastha Mukherjee" userId="ef1457a7d5dc35d2" providerId="LiveId" clId="{1501B368-334E-41E9-8703-27ED3237FFFB}" dt="2024-01-20T04:42:10.946" v="222" actId="20577"/>
          <ac:spMkLst>
            <pc:docMk/>
            <pc:sldMk cId="3446797337" sldId="259"/>
            <ac:spMk id="4" creationId="{D51A6D85-3837-435F-A342-5A3F98172B12}"/>
          </ac:spMkLst>
        </pc:spChg>
      </pc:sldChg>
      <pc:sldChg chg="addSp delSp modSp mod">
        <pc:chgData name="Aastha Mukherjee" userId="ef1457a7d5dc35d2" providerId="LiveId" clId="{1501B368-334E-41E9-8703-27ED3237FFFB}" dt="2024-01-20T05:49:19.223" v="2792" actId="20577"/>
        <pc:sldMkLst>
          <pc:docMk/>
          <pc:sldMk cId="2985610029" sldId="294"/>
        </pc:sldMkLst>
        <pc:spChg chg="del mod">
          <ac:chgData name="Aastha Mukherjee" userId="ef1457a7d5dc35d2" providerId="LiveId" clId="{1501B368-334E-41E9-8703-27ED3237FFFB}" dt="2024-01-20T05:47:44.686" v="2759" actId="21"/>
          <ac:spMkLst>
            <pc:docMk/>
            <pc:sldMk cId="2985610029" sldId="294"/>
            <ac:spMk id="3" creationId="{EFB90AB4-D228-4548-B072-726498212362}"/>
          </ac:spMkLst>
        </pc:spChg>
        <pc:spChg chg="mod">
          <ac:chgData name="Aastha Mukherjee" userId="ef1457a7d5dc35d2" providerId="LiveId" clId="{1501B368-334E-41E9-8703-27ED3237FFFB}" dt="2024-01-20T05:49:19.223" v="2792" actId="20577"/>
          <ac:spMkLst>
            <pc:docMk/>
            <pc:sldMk cId="2985610029" sldId="294"/>
            <ac:spMk id="4" creationId="{950677C9-3E42-427F-93B8-526692906471}"/>
          </ac:spMkLst>
        </pc:spChg>
        <pc:spChg chg="del mod">
          <ac:chgData name="Aastha Mukherjee" userId="ef1457a7d5dc35d2" providerId="LiveId" clId="{1501B368-334E-41E9-8703-27ED3237FFFB}" dt="2024-01-20T05:48:34.420" v="2773" actId="21"/>
          <ac:spMkLst>
            <pc:docMk/>
            <pc:sldMk cId="2985610029" sldId="294"/>
            <ac:spMk id="5" creationId="{BDB9D020-1E25-453D-83DF-1420ACD3968D}"/>
          </ac:spMkLst>
        </pc:spChg>
        <pc:spChg chg="del">
          <ac:chgData name="Aastha Mukherjee" userId="ef1457a7d5dc35d2" providerId="LiveId" clId="{1501B368-334E-41E9-8703-27ED3237FFFB}" dt="2024-01-20T05:48:37.676" v="2774" actId="21"/>
          <ac:spMkLst>
            <pc:docMk/>
            <pc:sldMk cId="2985610029" sldId="294"/>
            <ac:spMk id="6" creationId="{F5018B6D-E395-49AD-92AD-AD69E3AB40C3}"/>
          </ac:spMkLst>
        </pc:spChg>
        <pc:spChg chg="add del mod">
          <ac:chgData name="Aastha Mukherjee" userId="ef1457a7d5dc35d2" providerId="LiveId" clId="{1501B368-334E-41E9-8703-27ED3237FFFB}" dt="2024-01-20T05:48:44.004" v="2776" actId="21"/>
          <ac:spMkLst>
            <pc:docMk/>
            <pc:sldMk cId="2985610029" sldId="294"/>
            <ac:spMk id="11" creationId="{F4A152C4-A8D7-1B71-6423-EACAD9C9D9C9}"/>
          </ac:spMkLst>
        </pc:spChg>
        <pc:spChg chg="add del mod">
          <ac:chgData name="Aastha Mukherjee" userId="ef1457a7d5dc35d2" providerId="LiveId" clId="{1501B368-334E-41E9-8703-27ED3237FFFB}" dt="2024-01-20T05:48:41.190" v="2775" actId="21"/>
          <ac:spMkLst>
            <pc:docMk/>
            <pc:sldMk cId="2985610029" sldId="294"/>
            <ac:spMk id="13" creationId="{5B4EEB8A-6CA2-F149-9F9D-ECAFA49F9DD0}"/>
          </ac:spMkLst>
        </pc:spChg>
      </pc:sldChg>
      <pc:sldChg chg="addSp delSp modSp mod">
        <pc:chgData name="Aastha Mukherjee" userId="ef1457a7d5dc35d2" providerId="LiveId" clId="{1501B368-334E-41E9-8703-27ED3237FFFB}" dt="2024-01-20T06:00:07.867" v="3513" actId="14100"/>
        <pc:sldMkLst>
          <pc:docMk/>
          <pc:sldMk cId="317718070" sldId="305"/>
        </pc:sldMkLst>
        <pc:spChg chg="mod">
          <ac:chgData name="Aastha Mukherjee" userId="ef1457a7d5dc35d2" providerId="LiveId" clId="{1501B368-334E-41E9-8703-27ED3237FFFB}" dt="2024-01-20T06:00:07.867" v="3513" actId="14100"/>
          <ac:spMkLst>
            <pc:docMk/>
            <pc:sldMk cId="317718070" sldId="305"/>
            <ac:spMk id="2" creationId="{DD24180B-35BA-C28E-820F-59C84FBDD99A}"/>
          </ac:spMkLst>
        </pc:spChg>
        <pc:spChg chg="del">
          <ac:chgData name="Aastha Mukherjee" userId="ef1457a7d5dc35d2" providerId="LiveId" clId="{1501B368-334E-41E9-8703-27ED3237FFFB}" dt="2024-01-20T05:59:46.312" v="3506" actId="21"/>
          <ac:spMkLst>
            <pc:docMk/>
            <pc:sldMk cId="317718070" sldId="305"/>
            <ac:spMk id="3" creationId="{626260E8-21BF-1371-4767-5E86248A7A7B}"/>
          </ac:spMkLst>
        </pc:spChg>
        <pc:spChg chg="add del mod">
          <ac:chgData name="Aastha Mukherjee" userId="ef1457a7d5dc35d2" providerId="LiveId" clId="{1501B368-334E-41E9-8703-27ED3237FFFB}" dt="2024-01-20T05:59:53.228" v="3507" actId="21"/>
          <ac:spMkLst>
            <pc:docMk/>
            <pc:sldMk cId="317718070" sldId="305"/>
            <ac:spMk id="5" creationId="{02017F31-BF1F-B365-813F-FEB875CFD359}"/>
          </ac:spMkLst>
        </pc:spChg>
      </pc:sldChg>
      <pc:sldChg chg="modSp mod">
        <pc:chgData name="Aastha Mukherjee" userId="ef1457a7d5dc35d2" providerId="LiveId" clId="{1501B368-334E-41E9-8703-27ED3237FFFB}" dt="2024-01-20T04:35:01.765" v="35" actId="113"/>
        <pc:sldMkLst>
          <pc:docMk/>
          <pc:sldMk cId="1732999477" sldId="306"/>
        </pc:sldMkLst>
        <pc:spChg chg="mod">
          <ac:chgData name="Aastha Mukherjee" userId="ef1457a7d5dc35d2" providerId="LiveId" clId="{1501B368-334E-41E9-8703-27ED3237FFFB}" dt="2024-01-20T04:35:01.765" v="35" actId="113"/>
          <ac:spMkLst>
            <pc:docMk/>
            <pc:sldMk cId="1732999477" sldId="306"/>
            <ac:spMk id="2" creationId="{56002655-34DF-25F9-4640-B2CE5329AD1A}"/>
          </ac:spMkLst>
        </pc:spChg>
        <pc:spChg chg="mod">
          <ac:chgData name="Aastha Mukherjee" userId="ef1457a7d5dc35d2" providerId="LiveId" clId="{1501B368-334E-41E9-8703-27ED3237FFFB}" dt="2024-01-20T04:34:43.420" v="33" actId="207"/>
          <ac:spMkLst>
            <pc:docMk/>
            <pc:sldMk cId="1732999477" sldId="306"/>
            <ac:spMk id="3" creationId="{1A585715-2793-160B-269E-D9516C84D73A}"/>
          </ac:spMkLst>
        </pc:spChg>
      </pc:sldChg>
      <pc:sldChg chg="del">
        <pc:chgData name="Aastha Mukherjee" userId="ef1457a7d5dc35d2" providerId="LiveId" clId="{1501B368-334E-41E9-8703-27ED3237FFFB}" dt="2024-01-20T04:44:03.880" v="226" actId="2696"/>
        <pc:sldMkLst>
          <pc:docMk/>
          <pc:sldMk cId="2276839930" sldId="307"/>
        </pc:sldMkLst>
      </pc:sldChg>
      <pc:sldChg chg="addSp delSp modSp mod">
        <pc:chgData name="Aastha Mukherjee" userId="ef1457a7d5dc35d2" providerId="LiveId" clId="{1501B368-334E-41E9-8703-27ED3237FFFB}" dt="2024-01-20T05:26:56.283" v="1252" actId="14100"/>
        <pc:sldMkLst>
          <pc:docMk/>
          <pc:sldMk cId="971989334" sldId="308"/>
        </pc:sldMkLst>
        <pc:spChg chg="add del mod">
          <ac:chgData name="Aastha Mukherjee" userId="ef1457a7d5dc35d2" providerId="LiveId" clId="{1501B368-334E-41E9-8703-27ED3237FFFB}" dt="2024-01-20T05:24:50.247" v="1222" actId="478"/>
          <ac:spMkLst>
            <pc:docMk/>
            <pc:sldMk cId="971989334" sldId="308"/>
            <ac:spMk id="7" creationId="{277F927A-59C5-0557-DB26-F91FC86BFCBC}"/>
          </ac:spMkLst>
        </pc:spChg>
        <pc:spChg chg="del">
          <ac:chgData name="Aastha Mukherjee" userId="ef1457a7d5dc35d2" providerId="LiveId" clId="{1501B368-334E-41E9-8703-27ED3237FFFB}" dt="2024-01-20T05:26:07.205" v="1242" actId="478"/>
          <ac:spMkLst>
            <pc:docMk/>
            <pc:sldMk cId="971989334" sldId="308"/>
            <ac:spMk id="14" creationId="{70938DEE-1BD1-2EEF-BB61-E47123F2C50B}"/>
          </ac:spMkLst>
        </pc:spChg>
        <pc:spChg chg="del">
          <ac:chgData name="Aastha Mukherjee" userId="ef1457a7d5dc35d2" providerId="LiveId" clId="{1501B368-334E-41E9-8703-27ED3237FFFB}" dt="2024-01-20T05:26:32.095" v="1246" actId="21"/>
          <ac:spMkLst>
            <pc:docMk/>
            <pc:sldMk cId="971989334" sldId="308"/>
            <ac:spMk id="15" creationId="{6528BADF-56AA-6896-4CB1-89AC4CEC3E8B}"/>
          </ac:spMkLst>
        </pc:spChg>
        <pc:spChg chg="add del mod">
          <ac:chgData name="Aastha Mukherjee" userId="ef1457a7d5dc35d2" providerId="LiveId" clId="{1501B368-334E-41E9-8703-27ED3237FFFB}" dt="2024-01-20T05:25:39.470" v="1236" actId="478"/>
          <ac:spMkLst>
            <pc:docMk/>
            <pc:sldMk cId="971989334" sldId="308"/>
            <ac:spMk id="17" creationId="{EA2F1AE0-5504-1489-9B78-34437B7EF384}"/>
          </ac:spMkLst>
        </pc:spChg>
        <pc:spChg chg="add del mod">
          <ac:chgData name="Aastha Mukherjee" userId="ef1457a7d5dc35d2" providerId="LiveId" clId="{1501B368-334E-41E9-8703-27ED3237FFFB}" dt="2024-01-20T05:26:17.499" v="1243" actId="21"/>
          <ac:spMkLst>
            <pc:docMk/>
            <pc:sldMk cId="971989334" sldId="308"/>
            <ac:spMk id="19" creationId="{74D1536C-3FE7-4AEB-8A42-D662CD4145D5}"/>
          </ac:spMkLst>
        </pc:spChg>
        <pc:spChg chg="add del mod">
          <ac:chgData name="Aastha Mukherjee" userId="ef1457a7d5dc35d2" providerId="LiveId" clId="{1501B368-334E-41E9-8703-27ED3237FFFB}" dt="2024-01-20T05:26:01.311" v="1241" actId="478"/>
          <ac:spMkLst>
            <pc:docMk/>
            <pc:sldMk cId="971989334" sldId="308"/>
            <ac:spMk id="23" creationId="{EB4A6B3F-173D-8727-03F6-440A28D53868}"/>
          </ac:spMkLst>
        </pc:spChg>
        <pc:spChg chg="add del mod">
          <ac:chgData name="Aastha Mukherjee" userId="ef1457a7d5dc35d2" providerId="LiveId" clId="{1501B368-334E-41E9-8703-27ED3237FFFB}" dt="2024-01-20T05:26:39.118" v="1248" actId="21"/>
          <ac:spMkLst>
            <pc:docMk/>
            <pc:sldMk cId="971989334" sldId="308"/>
            <ac:spMk id="25" creationId="{816BDBE9-7545-84D3-187A-29789B38DE00}"/>
          </ac:spMkLst>
        </pc:spChg>
        <pc:spChg chg="del">
          <ac:chgData name="Aastha Mukherjee" userId="ef1457a7d5dc35d2" providerId="LiveId" clId="{1501B368-334E-41E9-8703-27ED3237FFFB}" dt="2024-01-20T05:26:23.276" v="1244" actId="21"/>
          <ac:spMkLst>
            <pc:docMk/>
            <pc:sldMk cId="971989334" sldId="308"/>
            <ac:spMk id="30" creationId="{CB833035-7F55-7728-8060-8204B10C959B}"/>
          </ac:spMkLst>
        </pc:spChg>
        <pc:spChg chg="del mod">
          <ac:chgData name="Aastha Mukherjee" userId="ef1457a7d5dc35d2" providerId="LiveId" clId="{1501B368-334E-41E9-8703-27ED3237FFFB}" dt="2024-01-20T05:25:48.142" v="1239" actId="21"/>
          <ac:spMkLst>
            <pc:docMk/>
            <pc:sldMk cId="971989334" sldId="308"/>
            <ac:spMk id="31" creationId="{53D0BAA8-6F92-D5A9-9FA2-9533E81A8105}"/>
          </ac:spMkLst>
        </pc:spChg>
        <pc:spChg chg="add del mod">
          <ac:chgData name="Aastha Mukherjee" userId="ef1457a7d5dc35d2" providerId="LiveId" clId="{1501B368-334E-41E9-8703-27ED3237FFFB}" dt="2024-01-20T05:26:28.220" v="1245" actId="21"/>
          <ac:spMkLst>
            <pc:docMk/>
            <pc:sldMk cId="971989334" sldId="308"/>
            <ac:spMk id="33" creationId="{C5E32834-C300-C016-BDB4-202BF21B90F5}"/>
          </ac:spMkLst>
        </pc:spChg>
        <pc:spChg chg="add del mod">
          <ac:chgData name="Aastha Mukherjee" userId="ef1457a7d5dc35d2" providerId="LiveId" clId="{1501B368-334E-41E9-8703-27ED3237FFFB}" dt="2024-01-20T05:26:35.588" v="1247" actId="21"/>
          <ac:spMkLst>
            <pc:docMk/>
            <pc:sldMk cId="971989334" sldId="308"/>
            <ac:spMk id="35" creationId="{AEFE745D-BCDC-27CB-B679-F1FA2723FB4C}"/>
          </ac:spMkLst>
        </pc:spChg>
        <pc:spChg chg="mod">
          <ac:chgData name="Aastha Mukherjee" userId="ef1457a7d5dc35d2" providerId="LiveId" clId="{1501B368-334E-41E9-8703-27ED3237FFFB}" dt="2024-01-20T05:25:11.678" v="1227" actId="1076"/>
          <ac:spMkLst>
            <pc:docMk/>
            <pc:sldMk cId="971989334" sldId="308"/>
            <ac:spMk id="77" creationId="{D9A0AA8E-BE3B-E949-89DB-0208EE4A67DD}"/>
          </ac:spMkLst>
        </pc:spChg>
        <pc:picChg chg="add mod">
          <ac:chgData name="Aastha Mukherjee" userId="ef1457a7d5dc35d2" providerId="LiveId" clId="{1501B368-334E-41E9-8703-27ED3237FFFB}" dt="2024-01-20T05:26:56.283" v="1252" actId="14100"/>
          <ac:picMkLst>
            <pc:docMk/>
            <pc:sldMk cId="971989334" sldId="308"/>
            <ac:picMk id="9" creationId="{C32BF9A5-FA9E-3A74-FF4F-7DE78ADBFD4F}"/>
          </ac:picMkLst>
        </pc:picChg>
        <pc:picChg chg="del">
          <ac:chgData name="Aastha Mukherjee" userId="ef1457a7d5dc35d2" providerId="LiveId" clId="{1501B368-334E-41E9-8703-27ED3237FFFB}" dt="2024-01-20T05:24:40.707" v="1221" actId="478"/>
          <ac:picMkLst>
            <pc:docMk/>
            <pc:sldMk cId="971989334" sldId="308"/>
            <ac:picMk id="53" creationId="{3BEA71D8-370E-DE64-E87D-942444FFBC9B}"/>
          </ac:picMkLst>
        </pc:picChg>
        <pc:picChg chg="del">
          <ac:chgData name="Aastha Mukherjee" userId="ef1457a7d5dc35d2" providerId="LiveId" clId="{1501B368-334E-41E9-8703-27ED3237FFFB}" dt="2024-01-20T05:25:37.979" v="1235" actId="478"/>
          <ac:picMkLst>
            <pc:docMk/>
            <pc:sldMk cId="971989334" sldId="308"/>
            <ac:picMk id="65" creationId="{CAF68524-6EBE-A993-1AD3-20214DAF4FE9}"/>
          </ac:picMkLst>
        </pc:picChg>
        <pc:picChg chg="del">
          <ac:chgData name="Aastha Mukherjee" userId="ef1457a7d5dc35d2" providerId="LiveId" clId="{1501B368-334E-41E9-8703-27ED3237FFFB}" dt="2024-01-20T05:25:56.280" v="1240" actId="478"/>
          <ac:picMkLst>
            <pc:docMk/>
            <pc:sldMk cId="971989334" sldId="308"/>
            <ac:picMk id="67" creationId="{9EAC3E97-8B44-239C-876D-05600F686C76}"/>
          </ac:picMkLst>
        </pc:picChg>
      </pc:sldChg>
      <pc:sldChg chg="addSp delSp modSp mod ord">
        <pc:chgData name="Aastha Mukherjee" userId="ef1457a7d5dc35d2" providerId="LiveId" clId="{1501B368-334E-41E9-8703-27ED3237FFFB}" dt="2024-01-20T05:23:03.146" v="1197"/>
        <pc:sldMkLst>
          <pc:docMk/>
          <pc:sldMk cId="3619058363" sldId="309"/>
        </pc:sldMkLst>
        <pc:spChg chg="mod">
          <ac:chgData name="Aastha Mukherjee" userId="ef1457a7d5dc35d2" providerId="LiveId" clId="{1501B368-334E-41E9-8703-27ED3237FFFB}" dt="2024-01-20T04:49:35.777" v="506" actId="27636"/>
          <ac:spMkLst>
            <pc:docMk/>
            <pc:sldMk cId="3619058363" sldId="309"/>
            <ac:spMk id="2" creationId="{B2CDC4AE-C2C4-A814-CC59-BD002AEF46FC}"/>
          </ac:spMkLst>
        </pc:spChg>
        <pc:spChg chg="add del mod">
          <ac:chgData name="Aastha Mukherjee" userId="ef1457a7d5dc35d2" providerId="LiveId" clId="{1501B368-334E-41E9-8703-27ED3237FFFB}" dt="2024-01-20T05:11:57.857" v="756" actId="21"/>
          <ac:spMkLst>
            <pc:docMk/>
            <pc:sldMk cId="3619058363" sldId="309"/>
            <ac:spMk id="3" creationId="{E9549C4D-F5B2-0B1E-E3AB-8652C64A4722}"/>
          </ac:spMkLst>
        </pc:spChg>
        <pc:spChg chg="add mod">
          <ac:chgData name="Aastha Mukherjee" userId="ef1457a7d5dc35d2" providerId="LiveId" clId="{1501B368-334E-41E9-8703-27ED3237FFFB}" dt="2024-01-20T05:09:03.876" v="683"/>
          <ac:spMkLst>
            <pc:docMk/>
            <pc:sldMk cId="3619058363" sldId="309"/>
            <ac:spMk id="6" creationId="{7104D399-E40D-C4EC-ADA6-7A50E63C718B}"/>
          </ac:spMkLst>
        </pc:spChg>
        <pc:graphicFrameChg chg="mod modGraphic">
          <ac:chgData name="Aastha Mukherjee" userId="ef1457a7d5dc35d2" providerId="LiveId" clId="{1501B368-334E-41E9-8703-27ED3237FFFB}" dt="2024-01-20T05:23:03.146" v="1197"/>
          <ac:graphicFrameMkLst>
            <pc:docMk/>
            <pc:sldMk cId="3619058363" sldId="309"/>
            <ac:graphicFrameMk id="7" creationId="{C1D7FEFA-7A16-2FA3-C133-D72EC12F246F}"/>
          </ac:graphicFrameMkLst>
        </pc:graphicFrameChg>
      </pc:sldChg>
      <pc:sldChg chg="modSp mod">
        <pc:chgData name="Aastha Mukherjee" userId="ef1457a7d5dc35d2" providerId="LiveId" clId="{1501B368-334E-41E9-8703-27ED3237FFFB}" dt="2024-01-20T05:30:22.182" v="1721" actId="20577"/>
        <pc:sldMkLst>
          <pc:docMk/>
          <pc:sldMk cId="520700503" sldId="310"/>
        </pc:sldMkLst>
        <pc:spChg chg="mod">
          <ac:chgData name="Aastha Mukherjee" userId="ef1457a7d5dc35d2" providerId="LiveId" clId="{1501B368-334E-41E9-8703-27ED3237FFFB}" dt="2024-01-20T05:30:22.182" v="1721" actId="20577"/>
          <ac:spMkLst>
            <pc:docMk/>
            <pc:sldMk cId="520700503" sldId="310"/>
            <ac:spMk id="3" creationId="{DC9AC05D-560D-1665-8879-549C0B4EDE5C}"/>
          </ac:spMkLst>
        </pc:spChg>
      </pc:sldChg>
      <pc:sldChg chg="del">
        <pc:chgData name="Aastha Mukherjee" userId="ef1457a7d5dc35d2" providerId="LiveId" clId="{1501B368-334E-41E9-8703-27ED3237FFFB}" dt="2024-01-20T04:43:13.359" v="223" actId="2696"/>
        <pc:sldMkLst>
          <pc:docMk/>
          <pc:sldMk cId="941015171" sldId="311"/>
        </pc:sldMkLst>
      </pc:sldChg>
      <pc:sldChg chg="del">
        <pc:chgData name="Aastha Mukherjee" userId="ef1457a7d5dc35d2" providerId="LiveId" clId="{1501B368-334E-41E9-8703-27ED3237FFFB}" dt="2024-01-20T04:43:19.982" v="224" actId="2696"/>
        <pc:sldMkLst>
          <pc:docMk/>
          <pc:sldMk cId="871201397" sldId="312"/>
        </pc:sldMkLst>
      </pc:sldChg>
      <pc:sldChg chg="addSp delSp modSp mod ord">
        <pc:chgData name="Aastha Mukherjee" userId="ef1457a7d5dc35d2" providerId="LiveId" clId="{1501B368-334E-41E9-8703-27ED3237FFFB}" dt="2024-01-20T05:47:01.614" v="2756" actId="20577"/>
        <pc:sldMkLst>
          <pc:docMk/>
          <pc:sldMk cId="2068121164" sldId="313"/>
        </pc:sldMkLst>
        <pc:spChg chg="mod">
          <ac:chgData name="Aastha Mukherjee" userId="ef1457a7d5dc35d2" providerId="LiveId" clId="{1501B368-334E-41E9-8703-27ED3237FFFB}" dt="2024-01-20T05:31:53.786" v="1782" actId="20577"/>
          <ac:spMkLst>
            <pc:docMk/>
            <pc:sldMk cId="2068121164" sldId="313"/>
            <ac:spMk id="2" creationId="{7CEF4D5B-3E14-1349-3E16-232AA74EEBAF}"/>
          </ac:spMkLst>
        </pc:spChg>
        <pc:spChg chg="mod">
          <ac:chgData name="Aastha Mukherjee" userId="ef1457a7d5dc35d2" providerId="LiveId" clId="{1501B368-334E-41E9-8703-27ED3237FFFB}" dt="2024-01-20T05:45:21.206" v="2541" actId="27636"/>
          <ac:spMkLst>
            <pc:docMk/>
            <pc:sldMk cId="2068121164" sldId="313"/>
            <ac:spMk id="3" creationId="{E698CE0E-745C-A7EE-B0DE-4912A73B00D8}"/>
          </ac:spMkLst>
        </pc:spChg>
        <pc:spChg chg="mod">
          <ac:chgData name="Aastha Mukherjee" userId="ef1457a7d5dc35d2" providerId="LiveId" clId="{1501B368-334E-41E9-8703-27ED3237FFFB}" dt="2024-01-20T05:39:30.098" v="2227" actId="1076"/>
          <ac:spMkLst>
            <pc:docMk/>
            <pc:sldMk cId="2068121164" sldId="313"/>
            <ac:spMk id="4" creationId="{E336DC79-3EA6-7325-3D0B-C041B850142A}"/>
          </ac:spMkLst>
        </pc:spChg>
        <pc:spChg chg="mod">
          <ac:chgData name="Aastha Mukherjee" userId="ef1457a7d5dc35d2" providerId="LiveId" clId="{1501B368-334E-41E9-8703-27ED3237FFFB}" dt="2024-01-20T05:45:34.981" v="2545" actId="403"/>
          <ac:spMkLst>
            <pc:docMk/>
            <pc:sldMk cId="2068121164" sldId="313"/>
            <ac:spMk id="5" creationId="{8FD645B0-0A7B-7091-C8D6-E7D27FA25E51}"/>
          </ac:spMkLst>
        </pc:spChg>
        <pc:spChg chg="mod">
          <ac:chgData name="Aastha Mukherjee" userId="ef1457a7d5dc35d2" providerId="LiveId" clId="{1501B368-334E-41E9-8703-27ED3237FFFB}" dt="2024-01-20T05:39:38.388" v="2229" actId="1076"/>
          <ac:spMkLst>
            <pc:docMk/>
            <pc:sldMk cId="2068121164" sldId="313"/>
            <ac:spMk id="6" creationId="{3C7B8494-23AF-BB4F-382C-D2B07675EBB6}"/>
          </ac:spMkLst>
        </pc:spChg>
        <pc:spChg chg="mod">
          <ac:chgData name="Aastha Mukherjee" userId="ef1457a7d5dc35d2" providerId="LiveId" clId="{1501B368-334E-41E9-8703-27ED3237FFFB}" dt="2024-01-20T05:45:15.591" v="2539" actId="403"/>
          <ac:spMkLst>
            <pc:docMk/>
            <pc:sldMk cId="2068121164" sldId="313"/>
            <ac:spMk id="9" creationId="{F0CC0C3B-96FD-06F4-C3EC-91658544150B}"/>
          </ac:spMkLst>
        </pc:spChg>
        <pc:spChg chg="mod">
          <ac:chgData name="Aastha Mukherjee" userId="ef1457a7d5dc35d2" providerId="LiveId" clId="{1501B368-334E-41E9-8703-27ED3237FFFB}" dt="2024-01-20T05:44:41.821" v="2533" actId="14100"/>
          <ac:spMkLst>
            <pc:docMk/>
            <pc:sldMk cId="2068121164" sldId="313"/>
            <ac:spMk id="10" creationId="{6E802B29-40B6-000C-8EDD-903910D08A61}"/>
          </ac:spMkLst>
        </pc:spChg>
        <pc:spChg chg="add del">
          <ac:chgData name="Aastha Mukherjee" userId="ef1457a7d5dc35d2" providerId="LiveId" clId="{1501B368-334E-41E9-8703-27ED3237FFFB}" dt="2024-01-20T05:44:10.283" v="2510" actId="22"/>
          <ac:spMkLst>
            <pc:docMk/>
            <pc:sldMk cId="2068121164" sldId="313"/>
            <ac:spMk id="12" creationId="{FB8B347C-4FF8-CD14-CFC9-01EDF96E1E1A}"/>
          </ac:spMkLst>
        </pc:spChg>
        <pc:spChg chg="add mod">
          <ac:chgData name="Aastha Mukherjee" userId="ef1457a7d5dc35d2" providerId="LiveId" clId="{1501B368-334E-41E9-8703-27ED3237FFFB}" dt="2024-01-20T05:45:10.098" v="2537" actId="403"/>
          <ac:spMkLst>
            <pc:docMk/>
            <pc:sldMk cId="2068121164" sldId="313"/>
            <ac:spMk id="13" creationId="{A01E0CA2-AB6B-1738-86A3-9FA6F0C05834}"/>
          </ac:spMkLst>
        </pc:spChg>
        <pc:spChg chg="add mod">
          <ac:chgData name="Aastha Mukherjee" userId="ef1457a7d5dc35d2" providerId="LiveId" clId="{1501B368-334E-41E9-8703-27ED3237FFFB}" dt="2024-01-20T05:47:01.614" v="2756" actId="20577"/>
          <ac:spMkLst>
            <pc:docMk/>
            <pc:sldMk cId="2068121164" sldId="313"/>
            <ac:spMk id="14" creationId="{0A9C941E-4183-DC88-DFCC-0F8C34CDA087}"/>
          </ac:spMkLst>
        </pc:spChg>
      </pc:sldChg>
      <pc:sldChg chg="del">
        <pc:chgData name="Aastha Mukherjee" userId="ef1457a7d5dc35d2" providerId="LiveId" clId="{1501B368-334E-41E9-8703-27ED3237FFFB}" dt="2024-01-20T04:43:25.577" v="225" actId="2696"/>
        <pc:sldMkLst>
          <pc:docMk/>
          <pc:sldMk cId="1563980609" sldId="314"/>
        </pc:sldMkLst>
      </pc:sldChg>
      <pc:sldChg chg="del">
        <pc:chgData name="Aastha Mukherjee" userId="ef1457a7d5dc35d2" providerId="LiveId" clId="{1501B368-334E-41E9-8703-27ED3237FFFB}" dt="2024-01-20T05:40:33.362" v="2232" actId="2696"/>
        <pc:sldMkLst>
          <pc:docMk/>
          <pc:sldMk cId="58893715" sldId="315"/>
        </pc:sldMkLst>
      </pc:sldChg>
      <pc:sldChg chg="modSp mod">
        <pc:chgData name="Aastha Mukherjee" userId="ef1457a7d5dc35d2" providerId="LiveId" clId="{1501B368-334E-41E9-8703-27ED3237FFFB}" dt="2024-01-20T05:59:38.039" v="3505" actId="20577"/>
        <pc:sldMkLst>
          <pc:docMk/>
          <pc:sldMk cId="2790251853" sldId="316"/>
        </pc:sldMkLst>
        <pc:spChg chg="mod">
          <ac:chgData name="Aastha Mukherjee" userId="ef1457a7d5dc35d2" providerId="LiveId" clId="{1501B368-334E-41E9-8703-27ED3237FFFB}" dt="2024-01-20T05:59:38.039" v="3505" actId="20577"/>
          <ac:spMkLst>
            <pc:docMk/>
            <pc:sldMk cId="2790251853" sldId="316"/>
            <ac:spMk id="5" creationId="{AAF5CF3F-E5EF-5769-3F83-24ADB4412BBF}"/>
          </ac:spMkLst>
        </pc:spChg>
      </pc:sldChg>
      <pc:sldChg chg="addSp delSp modSp add mod">
        <pc:chgData name="Aastha Mukherjee" userId="ef1457a7d5dc35d2" providerId="LiveId" clId="{1501B368-334E-41E9-8703-27ED3237FFFB}" dt="2024-01-20T05:51:18.556" v="2811" actId="14100"/>
        <pc:sldMkLst>
          <pc:docMk/>
          <pc:sldMk cId="1905554457" sldId="317"/>
        </pc:sldMkLst>
        <pc:spChg chg="mod">
          <ac:chgData name="Aastha Mukherjee" userId="ef1457a7d5dc35d2" providerId="LiveId" clId="{1501B368-334E-41E9-8703-27ED3237FFFB}" dt="2024-01-20T05:49:57.938" v="2805" actId="20577"/>
          <ac:spMkLst>
            <pc:docMk/>
            <pc:sldMk cId="1905554457" sldId="317"/>
            <ac:spMk id="77" creationId="{D9A0AA8E-BE3B-E949-89DB-0208EE4A67DD}"/>
          </ac:spMkLst>
        </pc:spChg>
        <pc:picChg chg="add mod">
          <ac:chgData name="Aastha Mukherjee" userId="ef1457a7d5dc35d2" providerId="LiveId" clId="{1501B368-334E-41E9-8703-27ED3237FFFB}" dt="2024-01-20T05:51:18.556" v="2811" actId="14100"/>
          <ac:picMkLst>
            <pc:docMk/>
            <pc:sldMk cId="1905554457" sldId="317"/>
            <ac:picMk id="7" creationId="{B3FBB464-AF29-5AB1-4058-3CE3DDB9BBDE}"/>
          </ac:picMkLst>
        </pc:picChg>
        <pc:picChg chg="del">
          <ac:chgData name="Aastha Mukherjee" userId="ef1457a7d5dc35d2" providerId="LiveId" clId="{1501B368-334E-41E9-8703-27ED3237FFFB}" dt="2024-01-20T05:51:05.667" v="2806" actId="478"/>
          <ac:picMkLst>
            <pc:docMk/>
            <pc:sldMk cId="1905554457" sldId="317"/>
            <ac:picMk id="9" creationId="{C32BF9A5-FA9E-3A74-FF4F-7DE78ADBFD4F}"/>
          </ac:picMkLst>
        </pc:picChg>
      </pc:sldChg>
      <pc:sldChg chg="addSp delSp modSp add mod">
        <pc:chgData name="Aastha Mukherjee" userId="ef1457a7d5dc35d2" providerId="LiveId" clId="{1501B368-334E-41E9-8703-27ED3237FFFB}" dt="2024-01-20T05:52:34.146" v="2838" actId="14100"/>
        <pc:sldMkLst>
          <pc:docMk/>
          <pc:sldMk cId="3598813854" sldId="318"/>
        </pc:sldMkLst>
        <pc:spChg chg="mod">
          <ac:chgData name="Aastha Mukherjee" userId="ef1457a7d5dc35d2" providerId="LiveId" clId="{1501B368-334E-41E9-8703-27ED3237FFFB}" dt="2024-01-20T05:51:39.590" v="2833" actId="20577"/>
          <ac:spMkLst>
            <pc:docMk/>
            <pc:sldMk cId="3598813854" sldId="318"/>
            <ac:spMk id="77" creationId="{D9A0AA8E-BE3B-E949-89DB-0208EE4A67DD}"/>
          </ac:spMkLst>
        </pc:spChg>
        <pc:picChg chg="del">
          <ac:chgData name="Aastha Mukherjee" userId="ef1457a7d5dc35d2" providerId="LiveId" clId="{1501B368-334E-41E9-8703-27ED3237FFFB}" dt="2024-01-20T05:52:24.012" v="2834" actId="478"/>
          <ac:picMkLst>
            <pc:docMk/>
            <pc:sldMk cId="3598813854" sldId="318"/>
            <ac:picMk id="7" creationId="{B3FBB464-AF29-5AB1-4058-3CE3DDB9BBDE}"/>
          </ac:picMkLst>
        </pc:picChg>
        <pc:picChg chg="add mod">
          <ac:chgData name="Aastha Mukherjee" userId="ef1457a7d5dc35d2" providerId="LiveId" clId="{1501B368-334E-41E9-8703-27ED3237FFFB}" dt="2024-01-20T05:52:34.146" v="2838" actId="14100"/>
          <ac:picMkLst>
            <pc:docMk/>
            <pc:sldMk cId="3598813854" sldId="318"/>
            <ac:picMk id="8" creationId="{AE94E696-0959-6741-1E27-C61DD73D8AE4}"/>
          </ac:picMkLst>
        </pc:picChg>
      </pc:sldChg>
      <pc:sldChg chg="addSp delSp modSp add mod">
        <pc:chgData name="Aastha Mukherjee" userId="ef1457a7d5dc35d2" providerId="LiveId" clId="{1501B368-334E-41E9-8703-27ED3237FFFB}" dt="2024-01-20T05:59:12.400" v="3488" actId="207"/>
        <pc:sldMkLst>
          <pc:docMk/>
          <pc:sldMk cId="3963583081" sldId="319"/>
        </pc:sldMkLst>
        <pc:spChg chg="del">
          <ac:chgData name="Aastha Mukherjee" userId="ef1457a7d5dc35d2" providerId="LiveId" clId="{1501B368-334E-41E9-8703-27ED3237FFFB}" dt="2024-01-20T05:55:19.537" v="2849" actId="21"/>
          <ac:spMkLst>
            <pc:docMk/>
            <pc:sldMk cId="3963583081" sldId="319"/>
            <ac:spMk id="3" creationId="{E698CE0E-745C-A7EE-B0DE-4912A73B00D8}"/>
          </ac:spMkLst>
        </pc:spChg>
        <pc:spChg chg="del">
          <ac:chgData name="Aastha Mukherjee" userId="ef1457a7d5dc35d2" providerId="LiveId" clId="{1501B368-334E-41E9-8703-27ED3237FFFB}" dt="2024-01-20T05:55:24.298" v="2851" actId="21"/>
          <ac:spMkLst>
            <pc:docMk/>
            <pc:sldMk cId="3963583081" sldId="319"/>
            <ac:spMk id="4" creationId="{E336DC79-3EA6-7325-3D0B-C041B850142A}"/>
          </ac:spMkLst>
        </pc:spChg>
        <pc:spChg chg="del">
          <ac:chgData name="Aastha Mukherjee" userId="ef1457a7d5dc35d2" providerId="LiveId" clId="{1501B368-334E-41E9-8703-27ED3237FFFB}" dt="2024-01-20T05:55:07.439" v="2845" actId="21"/>
          <ac:spMkLst>
            <pc:docMk/>
            <pc:sldMk cId="3963583081" sldId="319"/>
            <ac:spMk id="5" creationId="{8FD645B0-0A7B-7091-C8D6-E7D27FA25E51}"/>
          </ac:spMkLst>
        </pc:spChg>
        <pc:spChg chg="del">
          <ac:chgData name="Aastha Mukherjee" userId="ef1457a7d5dc35d2" providerId="LiveId" clId="{1501B368-334E-41E9-8703-27ED3237FFFB}" dt="2024-01-20T05:55:13.195" v="2847" actId="21"/>
          <ac:spMkLst>
            <pc:docMk/>
            <pc:sldMk cId="3963583081" sldId="319"/>
            <ac:spMk id="6" creationId="{3C7B8494-23AF-BB4F-382C-D2B07675EBB6}"/>
          </ac:spMkLst>
        </pc:spChg>
        <pc:spChg chg="del mod">
          <ac:chgData name="Aastha Mukherjee" userId="ef1457a7d5dc35d2" providerId="LiveId" clId="{1501B368-334E-41E9-8703-27ED3237FFFB}" dt="2024-01-20T05:54:32.793" v="2842" actId="21"/>
          <ac:spMkLst>
            <pc:docMk/>
            <pc:sldMk cId="3963583081" sldId="319"/>
            <ac:spMk id="9" creationId="{F0CC0C3B-96FD-06F4-C3EC-91658544150B}"/>
          </ac:spMkLst>
        </pc:spChg>
        <pc:spChg chg="del">
          <ac:chgData name="Aastha Mukherjee" userId="ef1457a7d5dc35d2" providerId="LiveId" clId="{1501B368-334E-41E9-8703-27ED3237FFFB}" dt="2024-01-20T05:54:24.872" v="2840" actId="478"/>
          <ac:spMkLst>
            <pc:docMk/>
            <pc:sldMk cId="3963583081" sldId="319"/>
            <ac:spMk id="10" creationId="{6E802B29-40B6-000C-8EDD-903910D08A61}"/>
          </ac:spMkLst>
        </pc:spChg>
        <pc:spChg chg="add del mod">
          <ac:chgData name="Aastha Mukherjee" userId="ef1457a7d5dc35d2" providerId="LiveId" clId="{1501B368-334E-41E9-8703-27ED3237FFFB}" dt="2024-01-20T05:54:56.846" v="2843" actId="21"/>
          <ac:spMkLst>
            <pc:docMk/>
            <pc:sldMk cId="3963583081" sldId="319"/>
            <ac:spMk id="12" creationId="{79E78BCC-B5F2-D418-54CC-690198DA6B82}"/>
          </ac:spMkLst>
        </pc:spChg>
        <pc:spChg chg="mod">
          <ac:chgData name="Aastha Mukherjee" userId="ef1457a7d5dc35d2" providerId="LiveId" clId="{1501B368-334E-41E9-8703-27ED3237FFFB}" dt="2024-01-20T05:59:12.400" v="3488" actId="207"/>
          <ac:spMkLst>
            <pc:docMk/>
            <pc:sldMk cId="3963583081" sldId="319"/>
            <ac:spMk id="13" creationId="{A01E0CA2-AB6B-1738-86A3-9FA6F0C05834}"/>
          </ac:spMkLst>
        </pc:spChg>
        <pc:spChg chg="mod">
          <ac:chgData name="Aastha Mukherjee" userId="ef1457a7d5dc35d2" providerId="LiveId" clId="{1501B368-334E-41E9-8703-27ED3237FFFB}" dt="2024-01-20T05:58:33.871" v="3457" actId="20577"/>
          <ac:spMkLst>
            <pc:docMk/>
            <pc:sldMk cId="3963583081" sldId="319"/>
            <ac:spMk id="14" creationId="{0A9C941E-4183-DC88-DFCC-0F8C34CDA087}"/>
          </ac:spMkLst>
        </pc:spChg>
        <pc:spChg chg="add del mod">
          <ac:chgData name="Aastha Mukherjee" userId="ef1457a7d5dc35d2" providerId="LiveId" clId="{1501B368-334E-41E9-8703-27ED3237FFFB}" dt="2024-01-20T05:55:00.367" v="2844" actId="21"/>
          <ac:spMkLst>
            <pc:docMk/>
            <pc:sldMk cId="3963583081" sldId="319"/>
            <ac:spMk id="16" creationId="{7E08D701-E87C-E71D-0448-6091A941450F}"/>
          </ac:spMkLst>
        </pc:spChg>
        <pc:spChg chg="add del mod">
          <ac:chgData name="Aastha Mukherjee" userId="ef1457a7d5dc35d2" providerId="LiveId" clId="{1501B368-334E-41E9-8703-27ED3237FFFB}" dt="2024-01-20T05:55:10.359" v="2846" actId="21"/>
          <ac:spMkLst>
            <pc:docMk/>
            <pc:sldMk cId="3963583081" sldId="319"/>
            <ac:spMk id="18" creationId="{AE46FE00-ED0F-1494-0F33-4DF667533E05}"/>
          </ac:spMkLst>
        </pc:spChg>
        <pc:spChg chg="add del mod">
          <ac:chgData name="Aastha Mukherjee" userId="ef1457a7d5dc35d2" providerId="LiveId" clId="{1501B368-334E-41E9-8703-27ED3237FFFB}" dt="2024-01-20T05:55:15.704" v="2848" actId="21"/>
          <ac:spMkLst>
            <pc:docMk/>
            <pc:sldMk cId="3963583081" sldId="319"/>
            <ac:spMk id="20" creationId="{2B55CE3A-1EFA-7423-8CE2-B5CF62C75627}"/>
          </ac:spMkLst>
        </pc:spChg>
        <pc:spChg chg="add del mod">
          <ac:chgData name="Aastha Mukherjee" userId="ef1457a7d5dc35d2" providerId="LiveId" clId="{1501B368-334E-41E9-8703-27ED3237FFFB}" dt="2024-01-20T05:55:21.637" v="2850" actId="21"/>
          <ac:spMkLst>
            <pc:docMk/>
            <pc:sldMk cId="3963583081" sldId="319"/>
            <ac:spMk id="22" creationId="{971BB6B5-CB13-1C64-838C-000E65A64BE3}"/>
          </ac:spMkLst>
        </pc:spChg>
        <pc:spChg chg="add del mod">
          <ac:chgData name="Aastha Mukherjee" userId="ef1457a7d5dc35d2" providerId="LiveId" clId="{1501B368-334E-41E9-8703-27ED3237FFFB}" dt="2024-01-20T05:55:28.665" v="2852" actId="21"/>
          <ac:spMkLst>
            <pc:docMk/>
            <pc:sldMk cId="3963583081" sldId="319"/>
            <ac:spMk id="24" creationId="{2BCBB196-3762-18C6-D422-161A50AFD391}"/>
          </ac:spMkLst>
        </pc:sp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hyperlink" Target="https://www.espncricinfo.com/cricketers/ravichandran-ashwin-26421/bowling-batting-stats" TargetMode="External"/><Relationship Id="rId1" Type="http://schemas.openxmlformats.org/officeDocument/2006/relationships/hyperlink" Target="https://www.espncricinfo.com/cricketers" TargetMode="External"/></Relationships>
</file>

<file path=ppt/diagrams/_rels/drawing1.xml.rels><?xml version="1.0" encoding="UTF-8" standalone="yes"?>
<Relationships xmlns="http://schemas.openxmlformats.org/package/2006/relationships"><Relationship Id="rId2" Type="http://schemas.openxmlformats.org/officeDocument/2006/relationships/hyperlink" Target="https://www.espncricinfo.com/cricketers/ravichandran-ashwin-26421/bowling-batting-stats" TargetMode="External"/><Relationship Id="rId1" Type="http://schemas.openxmlformats.org/officeDocument/2006/relationships/hyperlink" Target="https://www.espncricinfo.com/cricketers"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1" qsCatId="simple" csTypeId="urn:microsoft.com/office/officeart/2005/8/colors/accent1_2" csCatId="accent1" phldr="1"/>
      <dgm:spPr/>
      <dgm:t>
        <a:bodyPr/>
        <a:lstStyle/>
        <a:p>
          <a:endParaRPr lang="en-US"/>
        </a:p>
      </dgm:t>
    </dgm:pt>
    <dgm:pt modelId="{8FE81FEC-2664-411F-AEB3-065F29F52751}">
      <dgm:prSet custT="1"/>
      <dgm:spPr>
        <a:solidFill>
          <a:schemeClr val="bg1">
            <a:alpha val="90000"/>
          </a:schemeClr>
        </a:solidFill>
        <a:ln>
          <a:noFill/>
        </a:ln>
      </dgm:spPr>
      <dgm:t>
        <a:bodyPr/>
        <a:lstStyle/>
        <a:p>
          <a:pPr rtl="0"/>
          <a:r>
            <a:rPr lang="en-US" sz="1200" b="1" i="0" dirty="0">
              <a:solidFill>
                <a:schemeClr val="accent3"/>
              </a:solidFill>
              <a:latin typeface="Georgia Pro Cond Black" panose="020F0502020204030204" pitchFamily="18" charset="0"/>
              <a:cs typeface="Gill Sans Light" panose="020B0302020104020203" pitchFamily="34" charset="-79"/>
            </a:rPr>
            <a:t>Create a UI : </a:t>
          </a:r>
        </a:p>
        <a:p>
          <a:pPr rtl="0"/>
          <a:r>
            <a:rPr lang="en-US" sz="1200" b="0" i="0" u="none" dirty="0"/>
            <a:t>- provides an intuitive interface for users to extract </a:t>
          </a:r>
          <a:r>
            <a:rPr lang="en-US" sz="1200" b="0" i="0" u="none" dirty="0" err="1"/>
            <a:t>AllRounder</a:t>
          </a:r>
          <a:r>
            <a:rPr lang="en-US" sz="1200" b="0" i="0" u="none" dirty="0"/>
            <a:t> and T20 player data.</a:t>
          </a:r>
        </a:p>
        <a:p>
          <a:pPr rtl="0"/>
          <a:r>
            <a:rPr lang="en-US" sz="1200" b="0" i="0" u="none" dirty="0">
              <a:solidFill>
                <a:schemeClr val="accent3"/>
              </a:solidFill>
              <a:latin typeface="Gill Sans Nova Light" panose="020B0302020104020203" pitchFamily="34" charset="0"/>
              <a:cs typeface="Gill Sans Light" panose="020B0302020104020203" pitchFamily="34" charset="-79"/>
            </a:rPr>
            <a:t>- Also. we can segregate the players into female and male players so that we can create Men or Women Cricket Team</a:t>
          </a:r>
        </a:p>
        <a:p>
          <a:pPr rtl="0"/>
          <a:r>
            <a:rPr lang="en-US" sz="1200" b="0" i="0" u="none" dirty="0">
              <a:solidFill>
                <a:schemeClr val="accent3"/>
              </a:solidFill>
              <a:latin typeface="Gill Sans Nova Light" panose="020B0302020104020203" pitchFamily="34" charset="0"/>
              <a:cs typeface="Gill Sans Light" panose="020B0302020104020203" pitchFamily="34" charset="-79"/>
            </a:rPr>
            <a:t>- Also. There is a feature to extract players based on age, to determine who can play in U-19 team and who can qualify for national team.</a:t>
          </a:r>
          <a:endParaRPr lang="en-US" sz="1200" b="0" i="0" dirty="0">
            <a:solidFill>
              <a:schemeClr val="accent3"/>
            </a:solidFill>
            <a:latin typeface="Gill Sans Nova Light" panose="020B0302020104020203" pitchFamily="34" charset="0"/>
            <a:cs typeface="Gill Sans Light" panose="020B0302020104020203" pitchFamily="34" charset="-79"/>
          </a:endParaRPr>
        </a:p>
      </dgm:t>
    </dgm:pt>
    <dgm:pt modelId="{BCBC007E-0269-421B-9C41-DE26D5C3A822}" type="parTrans" cxnId="{711E093C-AD42-45A4-8D40-A2D39702062E}">
      <dgm:prSet/>
      <dgm:spPr/>
      <dgm:t>
        <a:bodyPr/>
        <a:lstStyle/>
        <a:p>
          <a:endParaRPr lang="en-US"/>
        </a:p>
      </dgm:t>
    </dgm:pt>
    <dgm:pt modelId="{80230EB7-7230-4881-A631-309C07417378}" type="sibTrans" cxnId="{711E093C-AD42-45A4-8D40-A2D39702062E}">
      <dgm:prSet/>
      <dgm:spPr/>
      <dgm:t>
        <a:bodyPr/>
        <a:lstStyle/>
        <a:p>
          <a:endParaRPr lang="en-US"/>
        </a:p>
      </dgm:t>
    </dgm:pt>
    <dgm:pt modelId="{73D947E0-108F-4D20-A71E-3CF329F97212}">
      <dgm:prSet phldr="0" custT="1"/>
      <dgm:spPr>
        <a:solidFill>
          <a:schemeClr val="accent2"/>
        </a:solidFill>
        <a:ln>
          <a:noFill/>
        </a:ln>
      </dgm:spPr>
      <dgm:t>
        <a:bodyPr/>
        <a:lstStyle/>
        <a:p>
          <a:pPr rtl="0"/>
          <a:r>
            <a:rPr lang="en-US" sz="2000" dirty="0">
              <a:latin typeface="Baskerville Old Face" panose="02020602080505020303" pitchFamily="18" charset="77"/>
              <a:ea typeface="Baskerville" panose="02020502070401020303" pitchFamily="18" charset="0"/>
            </a:rPr>
            <a:t>Data Scraping</a:t>
          </a:r>
        </a:p>
      </dgm:t>
    </dgm:pt>
    <dgm:pt modelId="{9D249532-A24D-4D8F-848A-9F42F2E486C9}" type="parTrans" cxnId="{A0077D09-C12C-46D0-8DF7-194B6911362A}">
      <dgm:prSet/>
      <dgm:spPr/>
      <dgm:t>
        <a:bodyPr/>
        <a:lstStyle/>
        <a:p>
          <a:endParaRPr lang="en-US"/>
        </a:p>
      </dgm:t>
    </dgm:pt>
    <dgm:pt modelId="{AE813459-65AB-4FA9-B717-330DDA6DFA4E}" type="sibTrans" cxnId="{A0077D09-C12C-46D0-8DF7-194B6911362A}">
      <dgm:prSet/>
      <dgm:spPr/>
      <dgm:t>
        <a:bodyPr/>
        <a:lstStyle/>
        <a:p>
          <a:endParaRPr lang="en-US"/>
        </a:p>
      </dgm:t>
    </dgm:pt>
    <dgm:pt modelId="{B1AFA1AF-0FF8-45B3-A6D0-0E255A2F637D}">
      <dgm:prSet phldr="0" custT="1"/>
      <dgm:spPr>
        <a:solidFill>
          <a:schemeClr val="accent2"/>
        </a:solidFill>
        <a:ln>
          <a:noFill/>
        </a:ln>
      </dgm:spPr>
      <dgm:t>
        <a:bodyPr/>
        <a:lstStyle/>
        <a:p>
          <a:r>
            <a:rPr lang="en-US" sz="2000" dirty="0">
              <a:latin typeface="Baskerville Old Face" panose="02020602080505020303" pitchFamily="18" charset="77"/>
              <a:ea typeface="Baskerville" panose="02020502070401020303" pitchFamily="18" charset="0"/>
            </a:rPr>
            <a:t>Links</a:t>
          </a:r>
        </a:p>
      </dgm:t>
    </dgm:pt>
    <dgm:pt modelId="{10C68AF5-481C-45AA-A216-8BBBB04515B9}" type="parTrans" cxnId="{F28D7702-2FC3-49BD-BB13-C989E5EE622A}">
      <dgm:prSet/>
      <dgm:spPr/>
      <dgm:t>
        <a:bodyPr/>
        <a:lstStyle/>
        <a:p>
          <a:endParaRPr lang="en-US"/>
        </a:p>
      </dgm:t>
    </dgm:pt>
    <dgm:pt modelId="{88649F7A-400B-4056-965D-C9AC0B3AD942}" type="sibTrans" cxnId="{F28D7702-2FC3-49BD-BB13-C989E5EE622A}">
      <dgm:prSet/>
      <dgm:spPr/>
      <dgm:t>
        <a:bodyPr/>
        <a:lstStyle/>
        <a:p>
          <a:endParaRPr lang="en-US"/>
        </a:p>
      </dgm:t>
    </dgm:pt>
    <dgm:pt modelId="{50418D2B-9486-42DE-AFDD-1D31420040FF}">
      <dgm:prSet phldr="0" custT="1"/>
      <dgm:spPr>
        <a:solidFill>
          <a:schemeClr val="bg1">
            <a:lumMod val="95000"/>
            <a:alpha val="90000"/>
          </a:schemeClr>
        </a:solidFill>
      </dgm:spPr>
      <dgm:t>
        <a:bodyPr/>
        <a:lstStyle/>
        <a:p>
          <a:r>
            <a:rPr lang="en-US" sz="1600" b="1" i="0" dirty="0">
              <a:solidFill>
                <a:schemeClr val="accent3"/>
              </a:solidFill>
              <a:latin typeface="+mj-lt"/>
              <a:cs typeface="Gill Sans Light" panose="020B0302020104020203" pitchFamily="34" charset="-79"/>
            </a:rPr>
            <a:t>Links :</a:t>
          </a:r>
        </a:p>
      </dgm:t>
    </dgm:pt>
    <dgm:pt modelId="{D5A17F6B-93F5-442B-938A-0F38C281BE88}" type="parTrans" cxnId="{5A5BA622-5DEB-48B9-88D9-C1DE36C711E5}">
      <dgm:prSet/>
      <dgm:spPr/>
      <dgm:t>
        <a:bodyPr/>
        <a:lstStyle/>
        <a:p>
          <a:endParaRPr lang="en-US"/>
        </a:p>
      </dgm:t>
    </dgm:pt>
    <dgm:pt modelId="{1D87A0A5-8024-4710-846B-D5BFAC785107}" type="sibTrans" cxnId="{5A5BA622-5DEB-48B9-88D9-C1DE36C711E5}">
      <dgm:prSet/>
      <dgm:spPr/>
      <dgm:t>
        <a:bodyPr/>
        <a:lstStyle/>
        <a:p>
          <a:endParaRPr lang="en-US"/>
        </a:p>
      </dgm:t>
    </dgm:pt>
    <dgm:pt modelId="{A2322D3A-7AC2-4C5C-9D7E-EAB2313D47D4}">
      <dgm:prSet phldr="0" custT="1"/>
      <dgm:spPr>
        <a:solidFill>
          <a:schemeClr val="accent2"/>
        </a:solidFill>
        <a:ln>
          <a:noFill/>
        </a:ln>
      </dgm:spPr>
      <dgm:t>
        <a:bodyPr/>
        <a:lstStyle/>
        <a:p>
          <a:r>
            <a:rPr lang="en-US" sz="2000" dirty="0">
              <a:latin typeface="Baskerville Old Face" panose="02020602080505020303" pitchFamily="18" charset="77"/>
              <a:ea typeface="Baskerville" panose="02020502070401020303" pitchFamily="18" charset="0"/>
            </a:rPr>
            <a:t>UI</a:t>
          </a:r>
        </a:p>
      </dgm:t>
    </dgm:pt>
    <dgm:pt modelId="{4A8C15D4-B36F-4764-B4FF-F2AF790D3E17}" type="parTrans" cxnId="{179FAFCF-F878-464E-A8A6-1185EFA0E380}">
      <dgm:prSet/>
      <dgm:spPr/>
      <dgm:t>
        <a:bodyPr/>
        <a:lstStyle/>
        <a:p>
          <a:endParaRPr lang="en-US"/>
        </a:p>
      </dgm:t>
    </dgm:pt>
    <dgm:pt modelId="{84DE1C3A-3FC7-4DB3-88ED-33F65A71557A}" type="sibTrans" cxnId="{179FAFCF-F878-464E-A8A6-1185EFA0E380}">
      <dgm:prSet/>
      <dgm:spPr/>
      <dgm:t>
        <a:bodyPr/>
        <a:lstStyle/>
        <a:p>
          <a:endParaRPr lang="en-US"/>
        </a:p>
      </dgm:t>
    </dgm:pt>
    <dgm:pt modelId="{E764A652-B938-4CFB-9655-A9252BA318F2}">
      <dgm:prSet phldr="0" custT="1"/>
      <dgm:spPr>
        <a:solidFill>
          <a:schemeClr val="bg1">
            <a:alpha val="90000"/>
          </a:schemeClr>
        </a:solidFill>
        <a:ln>
          <a:noFill/>
        </a:ln>
      </dgm:spPr>
      <dgm:t>
        <a:bodyPr/>
        <a:lstStyle/>
        <a:p>
          <a:r>
            <a:rPr lang="en-US" sz="1600" b="1" i="0" dirty="0">
              <a:solidFill>
                <a:schemeClr val="accent3"/>
              </a:solidFill>
              <a:latin typeface="+mj-lt"/>
              <a:cs typeface="Gill Sans Light" panose="020B0302020104020203" pitchFamily="34" charset="-79"/>
            </a:rPr>
            <a:t>Used Selenium : </a:t>
          </a:r>
          <a:r>
            <a:rPr lang="en-US" sz="1600" b="0" i="0" dirty="0">
              <a:solidFill>
                <a:schemeClr val="accent3"/>
              </a:solidFill>
              <a:latin typeface="+mj-lt"/>
              <a:cs typeface="Gill Sans Light" panose="020B0302020104020203" pitchFamily="34" charset="-79"/>
            </a:rPr>
            <a:t> to open “</a:t>
          </a:r>
          <a:r>
            <a:rPr lang="en-US" sz="1600" b="0" i="0" dirty="0" err="1">
              <a:solidFill>
                <a:schemeClr val="accent3"/>
              </a:solidFill>
              <a:latin typeface="+mj-lt"/>
              <a:cs typeface="Gill Sans Light" panose="020B0302020104020203" pitchFamily="34" charset="-79"/>
            </a:rPr>
            <a:t>ESPNCricInfo</a:t>
          </a:r>
          <a:r>
            <a:rPr lang="en-US" sz="1600" b="0" i="0" dirty="0">
              <a:solidFill>
                <a:schemeClr val="accent3"/>
              </a:solidFill>
              <a:latin typeface="+mj-lt"/>
              <a:cs typeface="Gill Sans Light" panose="020B0302020104020203" pitchFamily="34" charset="-79"/>
            </a:rPr>
            <a:t>” website and extract players of category “</a:t>
          </a:r>
          <a:r>
            <a:rPr lang="en-US" sz="1600" b="0" i="0" dirty="0" err="1">
              <a:solidFill>
                <a:schemeClr val="accent3"/>
              </a:solidFill>
              <a:latin typeface="+mj-lt"/>
              <a:cs typeface="Gill Sans Light" panose="020B0302020104020203" pitchFamily="34" charset="-79"/>
            </a:rPr>
            <a:t>AllRounders</a:t>
          </a:r>
          <a:r>
            <a:rPr lang="en-US" sz="1600" b="0" i="0" dirty="0">
              <a:solidFill>
                <a:schemeClr val="accent3"/>
              </a:solidFill>
              <a:latin typeface="+mj-lt"/>
              <a:cs typeface="Gill Sans Light" panose="020B0302020104020203" pitchFamily="34" charset="-79"/>
            </a:rPr>
            <a:t>” and “T20s”.</a:t>
          </a:r>
        </a:p>
      </dgm:t>
    </dgm:pt>
    <dgm:pt modelId="{2B720F51-BF9B-41A3-B742-22676B72F651}" type="parTrans" cxnId="{61488294-7987-46EF-BB7E-F2FDDB3EB4B5}">
      <dgm:prSet/>
      <dgm:spPr/>
      <dgm:t>
        <a:bodyPr/>
        <a:lstStyle/>
        <a:p>
          <a:endParaRPr lang="en-IN"/>
        </a:p>
      </dgm:t>
    </dgm:pt>
    <dgm:pt modelId="{3D3EBDCC-9BB6-412D-9A90-45A8E19E3E36}" type="sibTrans" cxnId="{61488294-7987-46EF-BB7E-F2FDDB3EB4B5}">
      <dgm:prSet/>
      <dgm:spPr/>
      <dgm:t>
        <a:bodyPr/>
        <a:lstStyle/>
        <a:p>
          <a:endParaRPr lang="en-IN"/>
        </a:p>
      </dgm:t>
    </dgm:pt>
    <dgm:pt modelId="{2784A157-C87B-4FC1-AE65-5CAA49AD5BE3}">
      <dgm:prSet custT="1"/>
      <dgm:spPr/>
      <dgm:t>
        <a:bodyPr/>
        <a:lstStyle/>
        <a:p>
          <a:r>
            <a:rPr lang="en-US" sz="1400" b="1" i="0" dirty="0">
              <a:solidFill>
                <a:schemeClr val="accent3"/>
              </a:solidFill>
              <a:latin typeface="+mj-lt"/>
              <a:cs typeface="Gill Sans Light" panose="020B0302020104020203" pitchFamily="34" charset="-79"/>
            </a:rPr>
            <a:t>For All Cricketers : </a:t>
          </a:r>
          <a:r>
            <a:rPr lang="en-IN" sz="1400" b="0" i="0" dirty="0">
              <a:latin typeface="+mj-lt"/>
              <a:hlinkClick xmlns:r="http://schemas.openxmlformats.org/officeDocument/2006/relationships" r:id="rId1"/>
            </a:rPr>
            <a:t>https://www.espncricinfo.com/cricketers</a:t>
          </a:r>
          <a:endParaRPr lang="en-US" sz="1400" b="0" i="0" dirty="0">
            <a:solidFill>
              <a:schemeClr val="accent3"/>
            </a:solidFill>
            <a:latin typeface="+mj-lt"/>
            <a:cs typeface="Gill Sans Light" panose="020B0302020104020203" pitchFamily="34" charset="-79"/>
          </a:endParaRPr>
        </a:p>
      </dgm:t>
    </dgm:pt>
    <dgm:pt modelId="{CD80E076-F812-4DA7-9A6B-14B00724B102}" type="parTrans" cxnId="{21FD2B24-6517-4656-8ECC-554FF53E88FD}">
      <dgm:prSet/>
      <dgm:spPr/>
      <dgm:t>
        <a:bodyPr/>
        <a:lstStyle/>
        <a:p>
          <a:endParaRPr lang="en-IN"/>
        </a:p>
      </dgm:t>
    </dgm:pt>
    <dgm:pt modelId="{8D184BCC-9257-452F-B8EC-426FAF2403E8}" type="sibTrans" cxnId="{21FD2B24-6517-4656-8ECC-554FF53E88FD}">
      <dgm:prSet/>
      <dgm:spPr/>
      <dgm:t>
        <a:bodyPr/>
        <a:lstStyle/>
        <a:p>
          <a:endParaRPr lang="en-IN"/>
        </a:p>
      </dgm:t>
    </dgm:pt>
    <dgm:pt modelId="{2840F122-D82D-42C1-BD38-4D0BC7F97643}">
      <dgm:prSet custT="1"/>
      <dgm:spPr/>
      <dgm:t>
        <a:bodyPr/>
        <a:lstStyle/>
        <a:p>
          <a:r>
            <a:rPr lang="en-US" sz="1400" b="1" i="0" dirty="0">
              <a:solidFill>
                <a:schemeClr val="accent3"/>
              </a:solidFill>
              <a:latin typeface="+mj-lt"/>
              <a:cs typeface="Gill Sans Light" panose="020B0302020104020203" pitchFamily="34" charset="-79"/>
            </a:rPr>
            <a:t>For Each Cricketer :</a:t>
          </a:r>
        </a:p>
      </dgm:t>
    </dgm:pt>
    <dgm:pt modelId="{D74DEF10-CA83-4BC4-927F-268469B42F12}" type="parTrans" cxnId="{40CA346C-4BAF-48CA-8390-B87F3561B17A}">
      <dgm:prSet/>
      <dgm:spPr/>
      <dgm:t>
        <a:bodyPr/>
        <a:lstStyle/>
        <a:p>
          <a:endParaRPr lang="en-IN"/>
        </a:p>
      </dgm:t>
    </dgm:pt>
    <dgm:pt modelId="{FF53EEF4-ECDA-43A1-BDC9-5A1ADBE0C70D}" type="sibTrans" cxnId="{40CA346C-4BAF-48CA-8390-B87F3561B17A}">
      <dgm:prSet/>
      <dgm:spPr/>
      <dgm:t>
        <a:bodyPr/>
        <a:lstStyle/>
        <a:p>
          <a:endParaRPr lang="en-IN"/>
        </a:p>
      </dgm:t>
    </dgm:pt>
    <dgm:pt modelId="{038ED450-5125-4708-A429-EE582E2299D4}">
      <dgm:prSet custT="1"/>
      <dgm:spPr/>
      <dgm:t>
        <a:bodyPr/>
        <a:lstStyle/>
        <a:p>
          <a:r>
            <a:rPr lang="en-IN" sz="1400" b="0" i="0" dirty="0">
              <a:latin typeface="+mj-lt"/>
              <a:hlinkClick xmlns:r="http://schemas.openxmlformats.org/officeDocument/2006/relationships" r:id="rId2"/>
            </a:rPr>
            <a:t>https://www.espncricinfo.com/cricketers/ravichandran-ashwin-26421/bowling-batting-stats</a:t>
          </a:r>
          <a:endParaRPr lang="en-US" sz="1400" b="0" i="0" dirty="0">
            <a:solidFill>
              <a:schemeClr val="accent3"/>
            </a:solidFill>
            <a:latin typeface="+mj-lt"/>
            <a:cs typeface="Gill Sans Light" panose="020B0302020104020203" pitchFamily="34" charset="-79"/>
          </a:endParaRPr>
        </a:p>
      </dgm:t>
    </dgm:pt>
    <dgm:pt modelId="{79DC04F7-19E3-48AD-AEA7-62F20B4DCA12}" type="parTrans" cxnId="{2FF3CEAE-252D-4B5F-B439-04983C4F9E3B}">
      <dgm:prSet/>
      <dgm:spPr/>
      <dgm:t>
        <a:bodyPr/>
        <a:lstStyle/>
        <a:p>
          <a:endParaRPr lang="en-IN"/>
        </a:p>
      </dgm:t>
    </dgm:pt>
    <dgm:pt modelId="{8F108F34-F118-4ED8-ADC8-EF79BA55CF99}" type="sibTrans" cxnId="{2FF3CEAE-252D-4B5F-B439-04983C4F9E3B}">
      <dgm:prSet/>
      <dgm:spPr/>
      <dgm:t>
        <a:bodyPr/>
        <a:lstStyle/>
        <a:p>
          <a:endParaRPr lang="en-IN"/>
        </a:p>
      </dgm:t>
    </dgm:pt>
    <dgm:pt modelId="{4F85505A-81B6-4FDA-A144-900B71DAD946}">
      <dgm:prSet phldr="0" custT="1"/>
      <dgm:spPr>
        <a:solidFill>
          <a:schemeClr val="accent2"/>
        </a:solidFill>
        <a:ln>
          <a:noFill/>
        </a:ln>
      </dgm:spPr>
      <dgm:t>
        <a:bodyPr/>
        <a:lstStyle/>
        <a:p>
          <a:r>
            <a:rPr lang="en-US" sz="2000" dirty="0">
              <a:solidFill>
                <a:schemeClr val="bg1"/>
              </a:solidFill>
              <a:latin typeface="Baskerville Old Face" panose="02020602080505020303" pitchFamily="18" charset="77"/>
              <a:ea typeface="Baskerville" panose="02020502070401020303" pitchFamily="18" charset="0"/>
            </a:rPr>
            <a:t>Data Cleaning and Structuring</a:t>
          </a:r>
          <a:endParaRPr lang="en-US" sz="2000" dirty="0">
            <a:latin typeface="Baskerville Old Face" panose="02020602080505020303" pitchFamily="18" charset="77"/>
            <a:ea typeface="Baskerville" panose="02020502070401020303" pitchFamily="18" charset="0"/>
          </a:endParaRPr>
        </a:p>
      </dgm:t>
    </dgm:pt>
    <dgm:pt modelId="{68F74A88-49DC-44B1-BC0D-220A7B97601C}" type="sibTrans" cxnId="{2D633B56-E147-4EFC-B9EE-6C0413F329B0}">
      <dgm:prSet/>
      <dgm:spPr/>
      <dgm:t>
        <a:bodyPr/>
        <a:lstStyle/>
        <a:p>
          <a:endParaRPr lang="en-US"/>
        </a:p>
      </dgm:t>
    </dgm:pt>
    <dgm:pt modelId="{D9A96E25-7BBE-4DDD-8DDE-B4970D4340A8}" type="parTrans" cxnId="{2D633B56-E147-4EFC-B9EE-6C0413F329B0}">
      <dgm:prSet/>
      <dgm:spPr/>
      <dgm:t>
        <a:bodyPr/>
        <a:lstStyle/>
        <a:p>
          <a:endParaRPr lang="en-US"/>
        </a:p>
      </dgm:t>
    </dgm:pt>
    <dgm:pt modelId="{FEB4A941-E9FA-4A86-A673-85FF34B35F20}">
      <dgm:prSet phldr="0" custT="1"/>
      <dgm:spPr>
        <a:solidFill>
          <a:schemeClr val="bg1">
            <a:lumMod val="95000"/>
            <a:alpha val="90000"/>
          </a:schemeClr>
        </a:solidFill>
      </dgm:spPr>
      <dgm:t>
        <a:bodyPr/>
        <a:lstStyle/>
        <a:p>
          <a:pPr rtl="0"/>
          <a:r>
            <a:rPr lang="en-US" sz="1600" b="1" i="0" u="none" dirty="0">
              <a:solidFill>
                <a:schemeClr val="tx1"/>
              </a:solidFill>
              <a:latin typeface="+mj-lt"/>
            </a:rPr>
            <a:t>Raw or Unstructured Data: </a:t>
          </a:r>
          <a:r>
            <a:rPr lang="en-US" sz="1600" b="0" i="0" u="none" dirty="0">
              <a:solidFill>
                <a:schemeClr val="tx1"/>
              </a:solidFill>
              <a:latin typeface="+mj-lt"/>
            </a:rPr>
            <a:t>Store them in CSV Format</a:t>
          </a:r>
          <a:endParaRPr lang="en-US" sz="1200" b="0" i="0" dirty="0">
            <a:solidFill>
              <a:schemeClr val="accent3"/>
            </a:solidFill>
            <a:latin typeface="Gill Sans Nova Light" panose="020B0302020104020203" pitchFamily="34" charset="0"/>
            <a:cs typeface="Gill Sans Light" panose="020B0302020104020203" pitchFamily="34" charset="-79"/>
          </a:endParaRPr>
        </a:p>
      </dgm:t>
    </dgm:pt>
    <dgm:pt modelId="{97624CC8-6315-4683-B26C-C30D552DA5A6}" type="sibTrans" cxnId="{F942F56C-9025-4AA1-9B36-C5AE0A93B0F5}">
      <dgm:prSet/>
      <dgm:spPr/>
      <dgm:t>
        <a:bodyPr/>
        <a:lstStyle/>
        <a:p>
          <a:endParaRPr lang="en-US"/>
        </a:p>
      </dgm:t>
    </dgm:pt>
    <dgm:pt modelId="{39522508-BC4E-4DD5-A744-AFEFFE36DB74}" type="parTrans" cxnId="{F942F56C-9025-4AA1-9B36-C5AE0A93B0F5}">
      <dgm:prSet/>
      <dgm:spPr/>
      <dgm:t>
        <a:bodyPr/>
        <a:lstStyle/>
        <a:p>
          <a:endParaRPr lang="en-US"/>
        </a:p>
      </dgm:t>
    </dgm:pt>
    <dgm:pt modelId="{1F277D08-30D4-4FC9-8BDD-4CF0B23DA8DA}">
      <dgm:prSet phldr="0" custT="1"/>
      <dgm:spPr>
        <a:solidFill>
          <a:schemeClr val="bg1">
            <a:lumMod val="95000"/>
            <a:alpha val="90000"/>
          </a:schemeClr>
        </a:solidFill>
      </dgm:spPr>
      <dgm:t>
        <a:bodyPr/>
        <a:lstStyle/>
        <a:p>
          <a:pPr rtl="0"/>
          <a:r>
            <a:rPr lang="en-IN" sz="1200" b="0" i="0" u="none" dirty="0"/>
            <a:t>Personnel Details</a:t>
          </a:r>
          <a:endParaRPr lang="en-US" sz="1200" b="0" i="0" dirty="0">
            <a:solidFill>
              <a:schemeClr val="accent3"/>
            </a:solidFill>
            <a:latin typeface="Gill Sans Nova Light" panose="020B0302020104020203" pitchFamily="34" charset="0"/>
            <a:cs typeface="Gill Sans Light" panose="020B0302020104020203" pitchFamily="34" charset="-79"/>
          </a:endParaRPr>
        </a:p>
      </dgm:t>
    </dgm:pt>
    <dgm:pt modelId="{21190492-311E-4470-BA62-6E2351C6EE93}" type="parTrans" cxnId="{3CDD5C02-B223-49C2-B71F-7480A10DD608}">
      <dgm:prSet/>
      <dgm:spPr/>
      <dgm:t>
        <a:bodyPr/>
        <a:lstStyle/>
        <a:p>
          <a:endParaRPr lang="en-IN"/>
        </a:p>
      </dgm:t>
    </dgm:pt>
    <dgm:pt modelId="{487B4AC3-EBF2-437D-BF6C-D1C2886EE4AC}" type="sibTrans" cxnId="{3CDD5C02-B223-49C2-B71F-7480A10DD608}">
      <dgm:prSet/>
      <dgm:spPr/>
      <dgm:t>
        <a:bodyPr/>
        <a:lstStyle/>
        <a:p>
          <a:endParaRPr lang="en-IN"/>
        </a:p>
      </dgm:t>
    </dgm:pt>
    <dgm:pt modelId="{4D5D73C3-7EBE-437A-9736-1B74F70F6417}">
      <dgm:prSet phldr="0" custT="1"/>
      <dgm:spPr>
        <a:solidFill>
          <a:schemeClr val="bg1">
            <a:lumMod val="95000"/>
            <a:alpha val="90000"/>
          </a:schemeClr>
        </a:solidFill>
      </dgm:spPr>
      <dgm:t>
        <a:bodyPr/>
        <a:lstStyle/>
        <a:p>
          <a:pPr rtl="0"/>
          <a:r>
            <a:rPr lang="en-US" sz="1200" b="0" i="0" u="none" dirty="0"/>
            <a:t>All stats related to T20 players and </a:t>
          </a:r>
          <a:r>
            <a:rPr lang="en-US" sz="1200" b="0" i="0" u="none" dirty="0" err="1"/>
            <a:t>AllRound</a:t>
          </a:r>
          <a:endParaRPr lang="en-US" sz="1200" b="0" i="0" dirty="0">
            <a:solidFill>
              <a:schemeClr val="accent3"/>
            </a:solidFill>
            <a:latin typeface="Gill Sans Nova Light" panose="020B0302020104020203" pitchFamily="34" charset="0"/>
            <a:cs typeface="Gill Sans Light" panose="020B0302020104020203" pitchFamily="34" charset="-79"/>
          </a:endParaRPr>
        </a:p>
      </dgm:t>
    </dgm:pt>
    <dgm:pt modelId="{445CC79A-8F79-4F3D-851F-BF713586077B}" type="parTrans" cxnId="{54C9CC0C-6889-4F72-8402-987D5ECB4A62}">
      <dgm:prSet/>
      <dgm:spPr/>
      <dgm:t>
        <a:bodyPr/>
        <a:lstStyle/>
        <a:p>
          <a:endParaRPr lang="en-IN"/>
        </a:p>
      </dgm:t>
    </dgm:pt>
    <dgm:pt modelId="{0A85EE22-9E5F-405D-A652-E7CDD193D646}" type="sibTrans" cxnId="{54C9CC0C-6889-4F72-8402-987D5ECB4A62}">
      <dgm:prSet/>
      <dgm:spPr/>
      <dgm:t>
        <a:bodyPr/>
        <a:lstStyle/>
        <a:p>
          <a:endParaRPr lang="en-IN"/>
        </a:p>
      </dgm:t>
    </dgm:pt>
    <dgm:pt modelId="{E24B3FB6-3438-4DF1-A23D-A66A023ECDD4}">
      <dgm:prSet phldr="0" custT="1"/>
      <dgm:spPr>
        <a:solidFill>
          <a:schemeClr val="bg1">
            <a:lumMod val="95000"/>
            <a:alpha val="90000"/>
          </a:schemeClr>
        </a:solidFill>
      </dgm:spPr>
      <dgm:t>
        <a:bodyPr/>
        <a:lstStyle/>
        <a:p>
          <a:pPr rtl="0"/>
          <a:r>
            <a:rPr lang="en-US" sz="1200" b="0" i="0" u="none" dirty="0">
              <a:solidFill>
                <a:schemeClr val="accent3"/>
              </a:solidFill>
              <a:latin typeface="Gill Sans Nova Light" panose="020B0302020104020203" pitchFamily="34" charset="0"/>
              <a:cs typeface="Gill Sans Light" panose="020B0302020104020203" pitchFamily="34" charset="-79"/>
            </a:rPr>
            <a:t>Player Link ( </a:t>
          </a:r>
          <a:r>
            <a:rPr lang="en-US" sz="1200" b="0" i="0" u="none" dirty="0" err="1">
              <a:solidFill>
                <a:schemeClr val="accent3"/>
              </a:solidFill>
              <a:latin typeface="Gill Sans Nova Light" panose="020B0302020104020203" pitchFamily="34" charset="0"/>
              <a:cs typeface="Gill Sans Light" panose="020B0302020104020203" pitchFamily="34" charset="-79"/>
            </a:rPr>
            <a:t>url</a:t>
          </a:r>
          <a:r>
            <a:rPr lang="en-US" sz="1200" b="0" i="0" u="none" dirty="0">
              <a:solidFill>
                <a:schemeClr val="accent3"/>
              </a:solidFill>
              <a:latin typeface="Gill Sans Nova Light" panose="020B0302020104020203" pitchFamily="34" charset="0"/>
              <a:cs typeface="Gill Sans Light" panose="020B0302020104020203" pitchFamily="34" charset="-79"/>
            </a:rPr>
            <a:t> for each player)</a:t>
          </a:r>
          <a:endParaRPr lang="en-US" sz="1200" b="0" i="0" dirty="0">
            <a:solidFill>
              <a:schemeClr val="accent3"/>
            </a:solidFill>
            <a:latin typeface="Gill Sans Nova Light" panose="020B0302020104020203" pitchFamily="34" charset="0"/>
            <a:cs typeface="Gill Sans Light" panose="020B0302020104020203" pitchFamily="34" charset="-79"/>
          </a:endParaRPr>
        </a:p>
      </dgm:t>
    </dgm:pt>
    <dgm:pt modelId="{933578DF-30B4-43EB-834E-F858CCEE34F8}" type="parTrans" cxnId="{B28F43C3-A4DC-4869-83FC-BC32D3EF44D8}">
      <dgm:prSet/>
      <dgm:spPr/>
      <dgm:t>
        <a:bodyPr/>
        <a:lstStyle/>
        <a:p>
          <a:endParaRPr lang="en-IN"/>
        </a:p>
      </dgm:t>
    </dgm:pt>
    <dgm:pt modelId="{6B4104DC-59F0-4F31-8F88-18C3F5601B1E}" type="sibTrans" cxnId="{B28F43C3-A4DC-4869-83FC-BC32D3EF44D8}">
      <dgm:prSet/>
      <dgm:spPr/>
      <dgm:t>
        <a:bodyPr/>
        <a:lstStyle/>
        <a:p>
          <a:endParaRPr lang="en-IN"/>
        </a:p>
      </dgm:t>
    </dgm:pt>
    <dgm:pt modelId="{E4B4F7C4-5024-45F0-9FD7-C5068A1AE6C4}" type="pres">
      <dgm:prSet presAssocID="{0DD8915E-DC14-41D6-9BB5-F49E1C265163}" presName="Name0" presStyleCnt="0">
        <dgm:presLayoutVars>
          <dgm:dir/>
          <dgm:animLvl val="lvl"/>
          <dgm:resizeHandles val="exact"/>
        </dgm:presLayoutVars>
      </dgm:prSet>
      <dgm:spPr/>
    </dgm:pt>
    <dgm:pt modelId="{473E2436-1BC1-4A6C-8568-5C38418F52D1}" type="pres">
      <dgm:prSet presAssocID="{73D947E0-108F-4D20-A71E-3CF329F97212}" presName="composite" presStyleCnt="0"/>
      <dgm:spPr/>
    </dgm:pt>
    <dgm:pt modelId="{BDBD7220-3F85-45D2-BED6-5BBFBC23EAE3}" type="pres">
      <dgm:prSet presAssocID="{73D947E0-108F-4D20-A71E-3CF329F97212}" presName="parTx" presStyleLbl="alignNode1" presStyleIdx="0" presStyleCnt="4" custScaleX="94124" custLinFactNeighborX="-9169" custLinFactNeighborY="-70917">
        <dgm:presLayoutVars>
          <dgm:chMax val="0"/>
          <dgm:chPref val="0"/>
        </dgm:presLayoutVars>
      </dgm:prSet>
      <dgm:spPr/>
    </dgm:pt>
    <dgm:pt modelId="{22359DD7-1BFB-4900-BAE6-6084F2F57988}" type="pres">
      <dgm:prSet presAssocID="{73D947E0-108F-4D20-A71E-3CF329F97212}" presName="desTx" presStyleLbl="alignAccFollowNode1" presStyleIdx="0" presStyleCnt="4" custScaleX="97877" custScaleY="120563" custLinFactNeighborX="-3903" custLinFactNeighborY="-11262">
        <dgm:presLayoutVars/>
      </dgm:prSet>
      <dgm:spPr/>
    </dgm:pt>
    <dgm:pt modelId="{38C65349-0C40-499F-9765-B6F38C2DC3C3}" type="pres">
      <dgm:prSet presAssocID="{AE813459-65AB-4FA9-B717-330DDA6DFA4E}" presName="space" presStyleCnt="0"/>
      <dgm:spPr/>
    </dgm:pt>
    <dgm:pt modelId="{C6650FDC-3601-45F5-9125-6E3F90A53F8A}" type="pres">
      <dgm:prSet presAssocID="{B1AFA1AF-0FF8-45B3-A6D0-0E255A2F637D}" presName="composite" presStyleCnt="0"/>
      <dgm:spPr/>
    </dgm:pt>
    <dgm:pt modelId="{C4F84DEA-2002-4D32-8E80-70EEE05E345A}" type="pres">
      <dgm:prSet presAssocID="{B1AFA1AF-0FF8-45B3-A6D0-0E255A2F637D}" presName="parTx" presStyleLbl="alignNode1" presStyleIdx="1" presStyleCnt="4" custLinFactNeighborX="466" custLinFactNeighborY="-46744">
        <dgm:presLayoutVars>
          <dgm:chMax val="0"/>
          <dgm:chPref val="0"/>
        </dgm:presLayoutVars>
      </dgm:prSet>
      <dgm:spPr/>
    </dgm:pt>
    <dgm:pt modelId="{4FEB85EB-D046-4CDB-8A62-BBCE260C4490}" type="pres">
      <dgm:prSet presAssocID="{B1AFA1AF-0FF8-45B3-A6D0-0E255A2F637D}" presName="desTx" presStyleLbl="alignAccFollowNode1" presStyleIdx="1" presStyleCnt="4" custScaleX="101169" custScaleY="124428" custLinFactNeighborX="-68" custLinFactNeighborY="14389">
        <dgm:presLayoutVars/>
      </dgm:prSet>
      <dgm:spPr/>
    </dgm:pt>
    <dgm:pt modelId="{40F59683-723F-44D1-8379-95635EED1AA8}" type="pres">
      <dgm:prSet presAssocID="{88649F7A-400B-4056-965D-C9AC0B3AD942}" presName="space" presStyleCnt="0"/>
      <dgm:spPr/>
    </dgm:pt>
    <dgm:pt modelId="{1A7C3045-2DAF-4A19-82DB-79436B2E4575}" type="pres">
      <dgm:prSet presAssocID="{4F85505A-81B6-4FDA-A144-900B71DAD946}" presName="composite" presStyleCnt="0"/>
      <dgm:spPr/>
    </dgm:pt>
    <dgm:pt modelId="{4132ECB1-6BEF-4935-AFA3-B2EAA48FDE7E}" type="pres">
      <dgm:prSet presAssocID="{4F85505A-81B6-4FDA-A144-900B71DAD946}" presName="parTx" presStyleLbl="alignNode1" presStyleIdx="2" presStyleCnt="4" custLinFactNeighborY="-56478">
        <dgm:presLayoutVars>
          <dgm:chMax val="0"/>
          <dgm:chPref val="0"/>
        </dgm:presLayoutVars>
      </dgm:prSet>
      <dgm:spPr/>
    </dgm:pt>
    <dgm:pt modelId="{C42A8BDE-B838-475D-AFDE-17B60D744AB6}" type="pres">
      <dgm:prSet presAssocID="{4F85505A-81B6-4FDA-A144-900B71DAD946}" presName="desTx" presStyleLbl="alignAccFollowNode1" presStyleIdx="2" presStyleCnt="4" custScaleY="98379" custLinFactNeighborX="-1066" custLinFactNeighborY="-6520">
        <dgm:presLayoutVars/>
      </dgm:prSet>
      <dgm:spPr/>
    </dgm:pt>
    <dgm:pt modelId="{D0DC94A3-770A-4810-A89A-7DB7918862F6}" type="pres">
      <dgm:prSet presAssocID="{68F74A88-49DC-44B1-BC0D-220A7B97601C}" presName="space" presStyleCnt="0"/>
      <dgm:spPr/>
    </dgm:pt>
    <dgm:pt modelId="{647B2244-AC3A-441A-A6FB-6136FA04F429}" type="pres">
      <dgm:prSet presAssocID="{A2322D3A-7AC2-4C5C-9D7E-EAB2313D47D4}" presName="composite" presStyleCnt="0"/>
      <dgm:spPr/>
    </dgm:pt>
    <dgm:pt modelId="{59606EB9-9F10-4D12-A33F-A242FDCC0D0F}" type="pres">
      <dgm:prSet presAssocID="{A2322D3A-7AC2-4C5C-9D7E-EAB2313D47D4}" presName="parTx" presStyleLbl="alignNode1" presStyleIdx="3" presStyleCnt="4" custLinFactNeighborX="1788" custLinFactNeighborY="-59458">
        <dgm:presLayoutVars>
          <dgm:chMax val="0"/>
          <dgm:chPref val="0"/>
        </dgm:presLayoutVars>
      </dgm:prSet>
      <dgm:spPr/>
    </dgm:pt>
    <dgm:pt modelId="{C8429E68-36DD-4F6A-A2F4-7CCDADCEFAD1}" type="pres">
      <dgm:prSet presAssocID="{A2322D3A-7AC2-4C5C-9D7E-EAB2313D47D4}" presName="desTx" presStyleLbl="alignAccFollowNode1" presStyleIdx="3" presStyleCnt="4" custScaleX="99917" custScaleY="136968" custLinFactNeighborX="1276" custLinFactNeighborY="2023">
        <dgm:presLayoutVars/>
      </dgm:prSet>
      <dgm:spPr/>
    </dgm:pt>
  </dgm:ptLst>
  <dgm:cxnLst>
    <dgm:cxn modelId="{3CDD5C02-B223-49C2-B71F-7480A10DD608}" srcId="{4F85505A-81B6-4FDA-A144-900B71DAD946}" destId="{1F277D08-30D4-4FC9-8BDD-4CF0B23DA8DA}" srcOrd="1" destOrd="0" parTransId="{21190492-311E-4470-BA62-6E2351C6EE93}" sibTransId="{487B4AC3-EBF2-437D-BF6C-D1C2886EE4AC}"/>
    <dgm:cxn modelId="{F28D7702-2FC3-49BD-BB13-C989E5EE622A}" srcId="{0DD8915E-DC14-41D6-9BB5-F49E1C265163}" destId="{B1AFA1AF-0FF8-45B3-A6D0-0E255A2F637D}" srcOrd="1" destOrd="0" parTransId="{10C68AF5-481C-45AA-A216-8BBBB04515B9}" sibTransId="{88649F7A-400B-4056-965D-C9AC0B3AD942}"/>
    <dgm:cxn modelId="{A0077D09-C12C-46D0-8DF7-194B6911362A}" srcId="{0DD8915E-DC14-41D6-9BB5-F49E1C265163}" destId="{73D947E0-108F-4D20-A71E-3CF329F97212}" srcOrd="0" destOrd="0" parTransId="{9D249532-A24D-4D8F-848A-9F42F2E486C9}" sibTransId="{AE813459-65AB-4FA9-B717-330DDA6DFA4E}"/>
    <dgm:cxn modelId="{54C9CC0C-6889-4F72-8402-987D5ECB4A62}" srcId="{4F85505A-81B6-4FDA-A144-900B71DAD946}" destId="{4D5D73C3-7EBE-437A-9736-1B74F70F6417}" srcOrd="2" destOrd="0" parTransId="{445CC79A-8F79-4F3D-851F-BF713586077B}" sibTransId="{0A85EE22-9E5F-405D-A652-E7CDD193D646}"/>
    <dgm:cxn modelId="{A8D59D1A-8C40-4628-9CD4-834694E66861}" type="presOf" srcId="{2840F122-D82D-42C1-BD38-4D0BC7F97643}" destId="{4FEB85EB-D046-4CDB-8A62-BBCE260C4490}" srcOrd="0" destOrd="2" presId="urn:microsoft.com/office/officeart/2016/7/layout/HorizontalActionList"/>
    <dgm:cxn modelId="{5A5BA622-5DEB-48B9-88D9-C1DE36C711E5}" srcId="{B1AFA1AF-0FF8-45B3-A6D0-0E255A2F637D}" destId="{50418D2B-9486-42DE-AFDD-1D31420040FF}" srcOrd="0" destOrd="0" parTransId="{D5A17F6B-93F5-442B-938A-0F38C281BE88}" sibTransId="{1D87A0A5-8024-4710-846B-D5BFAC785107}"/>
    <dgm:cxn modelId="{21FD2B24-6517-4656-8ECC-554FF53E88FD}" srcId="{B1AFA1AF-0FF8-45B3-A6D0-0E255A2F637D}" destId="{2784A157-C87B-4FC1-AE65-5CAA49AD5BE3}" srcOrd="1" destOrd="0" parTransId="{CD80E076-F812-4DA7-9A6B-14B00724B102}" sibTransId="{8D184BCC-9257-452F-B8EC-426FAF2403E8}"/>
    <dgm:cxn modelId="{033CA938-9598-4DE7-8CBD-E31BD649AE9B}" type="presOf" srcId="{E764A652-B938-4CFB-9655-A9252BA318F2}" destId="{22359DD7-1BFB-4900-BAE6-6084F2F57988}" srcOrd="0" destOrd="0" presId="urn:microsoft.com/office/officeart/2016/7/layout/HorizontalActionList"/>
    <dgm:cxn modelId="{711E093C-AD42-45A4-8D40-A2D39702062E}" srcId="{A2322D3A-7AC2-4C5C-9D7E-EAB2313D47D4}" destId="{8FE81FEC-2664-411F-AEB3-065F29F52751}" srcOrd="0" destOrd="0" parTransId="{BCBC007E-0269-421B-9C41-DE26D5C3A822}" sibTransId="{80230EB7-7230-4881-A631-309C07417378}"/>
    <dgm:cxn modelId="{F91B0441-B36F-4C70-9B15-346FBC4CABDD}" type="presOf" srcId="{038ED450-5125-4708-A429-EE582E2299D4}" destId="{4FEB85EB-D046-4CDB-8A62-BBCE260C4490}" srcOrd="0" destOrd="3" presId="urn:microsoft.com/office/officeart/2016/7/layout/HorizontalActionList"/>
    <dgm:cxn modelId="{77A55366-077C-403B-A9E1-B9C6B5CA3288}" type="presOf" srcId="{73D947E0-108F-4D20-A71E-3CF329F97212}" destId="{BDBD7220-3F85-45D2-BED6-5BBFBC23EAE3}" srcOrd="0" destOrd="0" presId="urn:microsoft.com/office/officeart/2016/7/layout/HorizontalActionList"/>
    <dgm:cxn modelId="{40CA346C-4BAF-48CA-8390-B87F3561B17A}" srcId="{B1AFA1AF-0FF8-45B3-A6D0-0E255A2F637D}" destId="{2840F122-D82D-42C1-BD38-4D0BC7F97643}" srcOrd="2" destOrd="0" parTransId="{D74DEF10-CA83-4BC4-927F-268469B42F12}" sibTransId="{FF53EEF4-ECDA-43A1-BDC9-5A1ADBE0C70D}"/>
    <dgm:cxn modelId="{F942F56C-9025-4AA1-9B36-C5AE0A93B0F5}" srcId="{4F85505A-81B6-4FDA-A144-900B71DAD946}" destId="{FEB4A941-E9FA-4A86-A673-85FF34B35F20}" srcOrd="0" destOrd="0" parTransId="{39522508-BC4E-4DD5-A744-AFEFFE36DB74}" sibTransId="{97624CC8-6315-4683-B26C-C30D552DA5A6}"/>
    <dgm:cxn modelId="{B7F6ED6E-855A-4A7B-AE18-3BD04546002C}" type="presOf" srcId="{B1AFA1AF-0FF8-45B3-A6D0-0E255A2F637D}" destId="{C4F84DEA-2002-4D32-8E80-70EEE05E345A}" srcOrd="0" destOrd="0" presId="urn:microsoft.com/office/officeart/2016/7/layout/HorizontalActionList"/>
    <dgm:cxn modelId="{6291F24F-B536-4688-99BC-6A4CB5E15E15}" type="presOf" srcId="{4F85505A-81B6-4FDA-A144-900B71DAD946}" destId="{4132ECB1-6BEF-4935-AFA3-B2EAA48FDE7E}" srcOrd="0" destOrd="0" presId="urn:microsoft.com/office/officeart/2016/7/layout/HorizontalActionList"/>
    <dgm:cxn modelId="{BCFABE55-7764-4AF9-BEE3-F398D7818AFC}" type="presOf" srcId="{2784A157-C87B-4FC1-AE65-5CAA49AD5BE3}" destId="{4FEB85EB-D046-4CDB-8A62-BBCE260C4490}" srcOrd="0" destOrd="1" presId="urn:microsoft.com/office/officeart/2016/7/layout/HorizontalActionList"/>
    <dgm:cxn modelId="{2D633B56-E147-4EFC-B9EE-6C0413F329B0}" srcId="{0DD8915E-DC14-41D6-9BB5-F49E1C265163}" destId="{4F85505A-81B6-4FDA-A144-900B71DAD946}" srcOrd="2" destOrd="0" parTransId="{D9A96E25-7BBE-4DDD-8DDE-B4970D4340A8}" sibTransId="{68F74A88-49DC-44B1-BC0D-220A7B97601C}"/>
    <dgm:cxn modelId="{61488294-7987-46EF-BB7E-F2FDDB3EB4B5}" srcId="{73D947E0-108F-4D20-A71E-3CF329F97212}" destId="{E764A652-B938-4CFB-9655-A9252BA318F2}" srcOrd="0" destOrd="0" parTransId="{2B720F51-BF9B-41A3-B742-22676B72F651}" sibTransId="{3D3EBDCC-9BB6-412D-9A90-45A8E19E3E36}"/>
    <dgm:cxn modelId="{6F43AFA4-B43E-42CD-91A5-F4F5AFA74422}" type="presOf" srcId="{E24B3FB6-3438-4DF1-A23D-A66A023ECDD4}" destId="{C42A8BDE-B838-475D-AFDE-17B60D744AB6}" srcOrd="0" destOrd="3" presId="urn:microsoft.com/office/officeart/2016/7/layout/HorizontalActionList"/>
    <dgm:cxn modelId="{4D4065A5-2900-42E4-88DF-51CE0DC1C838}" type="presOf" srcId="{4D5D73C3-7EBE-437A-9736-1B74F70F6417}" destId="{C42A8BDE-B838-475D-AFDE-17B60D744AB6}" srcOrd="0" destOrd="2" presId="urn:microsoft.com/office/officeart/2016/7/layout/HorizontalActionList"/>
    <dgm:cxn modelId="{2FF3CEAE-252D-4B5F-B439-04983C4F9E3B}" srcId="{B1AFA1AF-0FF8-45B3-A6D0-0E255A2F637D}" destId="{038ED450-5125-4708-A429-EE582E2299D4}" srcOrd="3" destOrd="0" parTransId="{79DC04F7-19E3-48AD-AEA7-62F20B4DCA12}" sibTransId="{8F108F34-F118-4ED8-ADC8-EF79BA55CF99}"/>
    <dgm:cxn modelId="{C54EA6C2-0E6B-42D8-9A4A-4456127A91A8}" type="presOf" srcId="{A2322D3A-7AC2-4C5C-9D7E-EAB2313D47D4}" destId="{59606EB9-9F10-4D12-A33F-A242FDCC0D0F}" srcOrd="0" destOrd="0" presId="urn:microsoft.com/office/officeart/2016/7/layout/HorizontalActionList"/>
    <dgm:cxn modelId="{B28F43C3-A4DC-4869-83FC-BC32D3EF44D8}" srcId="{4F85505A-81B6-4FDA-A144-900B71DAD946}" destId="{E24B3FB6-3438-4DF1-A23D-A66A023ECDD4}" srcOrd="3" destOrd="0" parTransId="{933578DF-30B4-43EB-834E-F858CCEE34F8}" sibTransId="{6B4104DC-59F0-4F31-8F88-18C3F5601B1E}"/>
    <dgm:cxn modelId="{E339F9C8-AD35-4E33-9434-788C81500EB2}" type="presOf" srcId="{8FE81FEC-2664-411F-AEB3-065F29F52751}" destId="{C8429E68-36DD-4F6A-A2F4-7CCDADCEFAD1}" srcOrd="0" destOrd="0" presId="urn:microsoft.com/office/officeart/2016/7/layout/HorizontalActionList"/>
    <dgm:cxn modelId="{179FAFCF-F878-464E-A8A6-1185EFA0E380}" srcId="{0DD8915E-DC14-41D6-9BB5-F49E1C265163}" destId="{A2322D3A-7AC2-4C5C-9D7E-EAB2313D47D4}" srcOrd="3" destOrd="0" parTransId="{4A8C15D4-B36F-4764-B4FF-F2AF790D3E17}" sibTransId="{84DE1C3A-3FC7-4DB3-88ED-33F65A71557A}"/>
    <dgm:cxn modelId="{36A4EED2-16DE-4F21-9B57-BD053CD7ED3D}" type="presOf" srcId="{FEB4A941-E9FA-4A86-A673-85FF34B35F20}" destId="{C42A8BDE-B838-475D-AFDE-17B60D744AB6}" srcOrd="0" destOrd="0" presId="urn:microsoft.com/office/officeart/2016/7/layout/HorizontalActionList"/>
    <dgm:cxn modelId="{BF1349D4-34AE-476D-8D7B-F3ABAB74304F}" type="presOf" srcId="{50418D2B-9486-42DE-AFDD-1D31420040FF}" destId="{4FEB85EB-D046-4CDB-8A62-BBCE260C4490}" srcOrd="0" destOrd="0" presId="urn:microsoft.com/office/officeart/2016/7/layout/HorizontalActionList"/>
    <dgm:cxn modelId="{825BC9D8-F515-4FBF-8CF8-23CD32968E1D}" type="presOf" srcId="{0DD8915E-DC14-41D6-9BB5-F49E1C265163}" destId="{E4B4F7C4-5024-45F0-9FD7-C5068A1AE6C4}" srcOrd="0" destOrd="0" presId="urn:microsoft.com/office/officeart/2016/7/layout/HorizontalActionList"/>
    <dgm:cxn modelId="{65D53AEE-794C-4934-ADED-8A08559E031C}" type="presOf" srcId="{1F277D08-30D4-4FC9-8BDD-4CF0B23DA8DA}" destId="{C42A8BDE-B838-475D-AFDE-17B60D744AB6}" srcOrd="0" destOrd="1" presId="urn:microsoft.com/office/officeart/2016/7/layout/HorizontalActionList"/>
    <dgm:cxn modelId="{E9D2B9D9-3B26-471C-AF45-E02D1C258CD3}" type="presParOf" srcId="{E4B4F7C4-5024-45F0-9FD7-C5068A1AE6C4}" destId="{473E2436-1BC1-4A6C-8568-5C38418F52D1}" srcOrd="0" destOrd="0" presId="urn:microsoft.com/office/officeart/2016/7/layout/HorizontalActionList"/>
    <dgm:cxn modelId="{A151C920-5872-4C88-8534-922E9C800B9B}" type="presParOf" srcId="{473E2436-1BC1-4A6C-8568-5C38418F52D1}" destId="{BDBD7220-3F85-45D2-BED6-5BBFBC23EAE3}" srcOrd="0" destOrd="0" presId="urn:microsoft.com/office/officeart/2016/7/layout/HorizontalActionList"/>
    <dgm:cxn modelId="{45373909-AB37-4D9A-936C-DC8447BC111D}" type="presParOf" srcId="{473E2436-1BC1-4A6C-8568-5C38418F52D1}" destId="{22359DD7-1BFB-4900-BAE6-6084F2F57988}" srcOrd="1" destOrd="0" presId="urn:microsoft.com/office/officeart/2016/7/layout/HorizontalActionList"/>
    <dgm:cxn modelId="{CFC7E7C1-85BC-47FC-BC11-D0BACA8440B9}" type="presParOf" srcId="{E4B4F7C4-5024-45F0-9FD7-C5068A1AE6C4}" destId="{38C65349-0C40-499F-9765-B6F38C2DC3C3}" srcOrd="1" destOrd="0" presId="urn:microsoft.com/office/officeart/2016/7/layout/HorizontalActionList"/>
    <dgm:cxn modelId="{86FF1107-69E9-4310-A0D8-2BF61292A72B}" type="presParOf" srcId="{E4B4F7C4-5024-45F0-9FD7-C5068A1AE6C4}" destId="{C6650FDC-3601-45F5-9125-6E3F90A53F8A}" srcOrd="2" destOrd="0" presId="urn:microsoft.com/office/officeart/2016/7/layout/HorizontalActionList"/>
    <dgm:cxn modelId="{1C7F1C64-2F3D-4695-A56C-92B1B848B0C2}" type="presParOf" srcId="{C6650FDC-3601-45F5-9125-6E3F90A53F8A}" destId="{C4F84DEA-2002-4D32-8E80-70EEE05E345A}" srcOrd="0" destOrd="0" presId="urn:microsoft.com/office/officeart/2016/7/layout/HorizontalActionList"/>
    <dgm:cxn modelId="{DC59A3FF-666D-48A7-B3BE-98A9F829402D}" type="presParOf" srcId="{C6650FDC-3601-45F5-9125-6E3F90A53F8A}" destId="{4FEB85EB-D046-4CDB-8A62-BBCE260C4490}" srcOrd="1" destOrd="0" presId="urn:microsoft.com/office/officeart/2016/7/layout/HorizontalActionList"/>
    <dgm:cxn modelId="{AAE65B9C-F662-4FAA-8FDB-82E7FB86BB24}" type="presParOf" srcId="{E4B4F7C4-5024-45F0-9FD7-C5068A1AE6C4}" destId="{40F59683-723F-44D1-8379-95635EED1AA8}" srcOrd="3" destOrd="0" presId="urn:microsoft.com/office/officeart/2016/7/layout/HorizontalActionList"/>
    <dgm:cxn modelId="{F7DEAAC8-FCAD-4F6B-92BD-91B8342F3277}" type="presParOf" srcId="{E4B4F7C4-5024-45F0-9FD7-C5068A1AE6C4}" destId="{1A7C3045-2DAF-4A19-82DB-79436B2E4575}" srcOrd="4" destOrd="0" presId="urn:microsoft.com/office/officeart/2016/7/layout/HorizontalActionList"/>
    <dgm:cxn modelId="{13555CA3-20BE-41F8-BD09-0BA8CEE1C702}" type="presParOf" srcId="{1A7C3045-2DAF-4A19-82DB-79436B2E4575}" destId="{4132ECB1-6BEF-4935-AFA3-B2EAA48FDE7E}" srcOrd="0" destOrd="0" presId="urn:microsoft.com/office/officeart/2016/7/layout/HorizontalActionList"/>
    <dgm:cxn modelId="{0848E8B2-6BD5-4CB6-B7E0-F8F1B1F78E2F}" type="presParOf" srcId="{1A7C3045-2DAF-4A19-82DB-79436B2E4575}" destId="{C42A8BDE-B838-475D-AFDE-17B60D744AB6}" srcOrd="1" destOrd="0" presId="urn:microsoft.com/office/officeart/2016/7/layout/HorizontalActionList"/>
    <dgm:cxn modelId="{FD5AD2F1-E5D1-4359-99EB-D3225676DF7F}" type="presParOf" srcId="{E4B4F7C4-5024-45F0-9FD7-C5068A1AE6C4}" destId="{D0DC94A3-770A-4810-A89A-7DB7918862F6}" srcOrd="5" destOrd="0" presId="urn:microsoft.com/office/officeart/2016/7/layout/HorizontalActionList"/>
    <dgm:cxn modelId="{2608DA2F-9259-4A20-98D1-9A5F5780B66F}" type="presParOf" srcId="{E4B4F7C4-5024-45F0-9FD7-C5068A1AE6C4}" destId="{647B2244-AC3A-441A-A6FB-6136FA04F429}" srcOrd="6" destOrd="0" presId="urn:microsoft.com/office/officeart/2016/7/layout/HorizontalActionList"/>
    <dgm:cxn modelId="{F55613FD-292F-4CCF-A44A-E9FC24D70E0E}" type="presParOf" srcId="{647B2244-AC3A-441A-A6FB-6136FA04F429}" destId="{59606EB9-9F10-4D12-A33F-A242FDCC0D0F}" srcOrd="0" destOrd="0" presId="urn:microsoft.com/office/officeart/2016/7/layout/HorizontalActionList"/>
    <dgm:cxn modelId="{7B4FE576-C66F-4D92-B6AC-DA1D068316E4}" type="presParOf" srcId="{647B2244-AC3A-441A-A6FB-6136FA04F429}" destId="{C8429E68-36DD-4F6A-A2F4-7CCDADCEFAD1}"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D7220-3F85-45D2-BED6-5BBFBC23EAE3}">
      <dsp:nvSpPr>
        <dsp:cNvPr id="0" name=""/>
        <dsp:cNvSpPr/>
      </dsp:nvSpPr>
      <dsp:spPr>
        <a:xfrm>
          <a:off x="0" y="244847"/>
          <a:ext cx="2353761" cy="750210"/>
        </a:xfrm>
        <a:prstGeom prst="rect">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7611" tIns="197611" rIns="197611" bIns="197611"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Baskerville Old Face" panose="02020602080505020303" pitchFamily="18" charset="77"/>
              <a:ea typeface="Baskerville" panose="02020502070401020303" pitchFamily="18" charset="0"/>
            </a:rPr>
            <a:t>Data Scraping</a:t>
          </a:r>
        </a:p>
      </dsp:txBody>
      <dsp:txXfrm>
        <a:off x="0" y="244847"/>
        <a:ext cx="2353761" cy="750210"/>
      </dsp:txXfrm>
    </dsp:sp>
    <dsp:sp modelId="{22359DD7-1BFB-4900-BAE6-6084F2F57988}">
      <dsp:nvSpPr>
        <dsp:cNvPr id="0" name=""/>
        <dsp:cNvSpPr/>
      </dsp:nvSpPr>
      <dsp:spPr>
        <a:xfrm>
          <a:off x="0" y="1124525"/>
          <a:ext cx="2447613" cy="2252830"/>
        </a:xfrm>
        <a:prstGeom prst="rect">
          <a:avLst/>
        </a:prstGeom>
        <a:solidFill>
          <a:schemeClr val="bg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014" tIns="247014" rIns="247014" bIns="247014" numCol="1" spcCol="1270" anchor="t" anchorCtr="0">
          <a:noAutofit/>
        </a:bodyPr>
        <a:lstStyle/>
        <a:p>
          <a:pPr marL="0" lvl="0" indent="0" algn="l" defTabSz="711200">
            <a:lnSpc>
              <a:spcPct val="90000"/>
            </a:lnSpc>
            <a:spcBef>
              <a:spcPct val="0"/>
            </a:spcBef>
            <a:spcAft>
              <a:spcPct val="35000"/>
            </a:spcAft>
            <a:buNone/>
          </a:pPr>
          <a:r>
            <a:rPr lang="en-US" sz="1600" b="1" i="0" kern="1200" dirty="0">
              <a:solidFill>
                <a:schemeClr val="accent3"/>
              </a:solidFill>
              <a:latin typeface="+mj-lt"/>
              <a:cs typeface="Gill Sans Light" panose="020B0302020104020203" pitchFamily="34" charset="-79"/>
            </a:rPr>
            <a:t>Used Selenium : </a:t>
          </a:r>
          <a:r>
            <a:rPr lang="en-US" sz="1600" b="0" i="0" kern="1200" dirty="0">
              <a:solidFill>
                <a:schemeClr val="accent3"/>
              </a:solidFill>
              <a:latin typeface="+mj-lt"/>
              <a:cs typeface="Gill Sans Light" panose="020B0302020104020203" pitchFamily="34" charset="-79"/>
            </a:rPr>
            <a:t> to open “</a:t>
          </a:r>
          <a:r>
            <a:rPr lang="en-US" sz="1600" b="0" i="0" kern="1200" dirty="0" err="1">
              <a:solidFill>
                <a:schemeClr val="accent3"/>
              </a:solidFill>
              <a:latin typeface="+mj-lt"/>
              <a:cs typeface="Gill Sans Light" panose="020B0302020104020203" pitchFamily="34" charset="-79"/>
            </a:rPr>
            <a:t>ESPNCricInfo</a:t>
          </a:r>
          <a:r>
            <a:rPr lang="en-US" sz="1600" b="0" i="0" kern="1200" dirty="0">
              <a:solidFill>
                <a:schemeClr val="accent3"/>
              </a:solidFill>
              <a:latin typeface="+mj-lt"/>
              <a:cs typeface="Gill Sans Light" panose="020B0302020104020203" pitchFamily="34" charset="-79"/>
            </a:rPr>
            <a:t>” website and extract players of category “</a:t>
          </a:r>
          <a:r>
            <a:rPr lang="en-US" sz="1600" b="0" i="0" kern="1200" dirty="0" err="1">
              <a:solidFill>
                <a:schemeClr val="accent3"/>
              </a:solidFill>
              <a:latin typeface="+mj-lt"/>
              <a:cs typeface="Gill Sans Light" panose="020B0302020104020203" pitchFamily="34" charset="-79"/>
            </a:rPr>
            <a:t>AllRounders</a:t>
          </a:r>
          <a:r>
            <a:rPr lang="en-US" sz="1600" b="0" i="0" kern="1200" dirty="0">
              <a:solidFill>
                <a:schemeClr val="accent3"/>
              </a:solidFill>
              <a:latin typeface="+mj-lt"/>
              <a:cs typeface="Gill Sans Light" panose="020B0302020104020203" pitchFamily="34" charset="-79"/>
            </a:rPr>
            <a:t>” and “T20s”.</a:t>
          </a:r>
        </a:p>
      </dsp:txBody>
      <dsp:txXfrm>
        <a:off x="0" y="1124525"/>
        <a:ext cx="2447613" cy="2252830"/>
      </dsp:txXfrm>
    </dsp:sp>
    <dsp:sp modelId="{C4F84DEA-2002-4D32-8E80-70EEE05E345A}">
      <dsp:nvSpPr>
        <dsp:cNvPr id="0" name=""/>
        <dsp:cNvSpPr/>
      </dsp:nvSpPr>
      <dsp:spPr>
        <a:xfrm>
          <a:off x="2670766" y="199253"/>
          <a:ext cx="2656817" cy="797045"/>
        </a:xfrm>
        <a:prstGeom prst="rect">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948" tIns="209948" rIns="209948" bIns="209948"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Baskerville Old Face" panose="02020602080505020303" pitchFamily="18" charset="77"/>
              <a:ea typeface="Baskerville" panose="02020502070401020303" pitchFamily="18" charset="0"/>
            </a:rPr>
            <a:t>Links</a:t>
          </a:r>
        </a:p>
      </dsp:txBody>
      <dsp:txXfrm>
        <a:off x="2670766" y="199253"/>
        <a:ext cx="2656817" cy="797045"/>
      </dsp:txXfrm>
    </dsp:sp>
    <dsp:sp modelId="{4FEB85EB-D046-4CDB-8A62-BBCE260C4490}">
      <dsp:nvSpPr>
        <dsp:cNvPr id="0" name=""/>
        <dsp:cNvSpPr/>
      </dsp:nvSpPr>
      <dsp:spPr>
        <a:xfrm>
          <a:off x="2641049" y="1116602"/>
          <a:ext cx="2687875" cy="3026198"/>
        </a:xfrm>
        <a:prstGeom prst="rect">
          <a:avLst/>
        </a:prstGeom>
        <a:solidFill>
          <a:schemeClr val="bg1">
            <a:lumMod val="95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2435" tIns="262435" rIns="262435" bIns="262435" numCol="1" spcCol="1270" anchor="t" anchorCtr="0">
          <a:noAutofit/>
        </a:bodyPr>
        <a:lstStyle/>
        <a:p>
          <a:pPr marL="0" lvl="0" indent="0" algn="l" defTabSz="711200">
            <a:lnSpc>
              <a:spcPct val="90000"/>
            </a:lnSpc>
            <a:spcBef>
              <a:spcPct val="0"/>
            </a:spcBef>
            <a:spcAft>
              <a:spcPct val="35000"/>
            </a:spcAft>
            <a:buNone/>
          </a:pPr>
          <a:r>
            <a:rPr lang="en-US" sz="1600" b="1" i="0" kern="1200" dirty="0">
              <a:solidFill>
                <a:schemeClr val="accent3"/>
              </a:solidFill>
              <a:latin typeface="+mj-lt"/>
              <a:cs typeface="Gill Sans Light" panose="020B0302020104020203" pitchFamily="34" charset="-79"/>
            </a:rPr>
            <a:t>Links :</a:t>
          </a:r>
        </a:p>
        <a:p>
          <a:pPr marL="0" lvl="0" indent="0" algn="l" defTabSz="622300">
            <a:lnSpc>
              <a:spcPct val="90000"/>
            </a:lnSpc>
            <a:spcBef>
              <a:spcPct val="0"/>
            </a:spcBef>
            <a:spcAft>
              <a:spcPct val="35000"/>
            </a:spcAft>
            <a:buNone/>
          </a:pPr>
          <a:r>
            <a:rPr lang="en-US" sz="1400" b="1" i="0" kern="1200" dirty="0">
              <a:solidFill>
                <a:schemeClr val="accent3"/>
              </a:solidFill>
              <a:latin typeface="+mj-lt"/>
              <a:cs typeface="Gill Sans Light" panose="020B0302020104020203" pitchFamily="34" charset="-79"/>
            </a:rPr>
            <a:t>For All Cricketers : </a:t>
          </a:r>
          <a:r>
            <a:rPr lang="en-IN" sz="1400" b="0" i="0" kern="1200" dirty="0">
              <a:latin typeface="+mj-lt"/>
              <a:hlinkClick xmlns:r="http://schemas.openxmlformats.org/officeDocument/2006/relationships" r:id="rId1"/>
            </a:rPr>
            <a:t>https://www.espncricinfo.com/cricketers</a:t>
          </a:r>
          <a:endParaRPr lang="en-US" sz="1400" b="0" i="0" kern="1200" dirty="0">
            <a:solidFill>
              <a:schemeClr val="accent3"/>
            </a:solidFill>
            <a:latin typeface="+mj-lt"/>
            <a:cs typeface="Gill Sans Light" panose="020B0302020104020203" pitchFamily="34" charset="-79"/>
          </a:endParaRPr>
        </a:p>
        <a:p>
          <a:pPr marL="0" lvl="0" indent="0" algn="l" defTabSz="622300">
            <a:lnSpc>
              <a:spcPct val="90000"/>
            </a:lnSpc>
            <a:spcBef>
              <a:spcPct val="0"/>
            </a:spcBef>
            <a:spcAft>
              <a:spcPct val="35000"/>
            </a:spcAft>
            <a:buNone/>
          </a:pPr>
          <a:r>
            <a:rPr lang="en-US" sz="1400" b="1" i="0" kern="1200" dirty="0">
              <a:solidFill>
                <a:schemeClr val="accent3"/>
              </a:solidFill>
              <a:latin typeface="+mj-lt"/>
              <a:cs typeface="Gill Sans Light" panose="020B0302020104020203" pitchFamily="34" charset="-79"/>
            </a:rPr>
            <a:t>For Each Cricketer :</a:t>
          </a:r>
        </a:p>
        <a:p>
          <a:pPr marL="0" lvl="0" indent="0" algn="l" defTabSz="622300">
            <a:lnSpc>
              <a:spcPct val="90000"/>
            </a:lnSpc>
            <a:spcBef>
              <a:spcPct val="0"/>
            </a:spcBef>
            <a:spcAft>
              <a:spcPct val="35000"/>
            </a:spcAft>
            <a:buNone/>
          </a:pPr>
          <a:r>
            <a:rPr lang="en-IN" sz="1400" b="0" i="0" kern="1200" dirty="0">
              <a:latin typeface="+mj-lt"/>
              <a:hlinkClick xmlns:r="http://schemas.openxmlformats.org/officeDocument/2006/relationships" r:id="rId2"/>
            </a:rPr>
            <a:t>https://www.espncricinfo.com/cricketers/ravichandran-ashwin-26421/bowling-batting-stats</a:t>
          </a:r>
          <a:endParaRPr lang="en-US" sz="1400" b="0" i="0" kern="1200" dirty="0">
            <a:solidFill>
              <a:schemeClr val="accent3"/>
            </a:solidFill>
            <a:latin typeface="+mj-lt"/>
            <a:cs typeface="Gill Sans Light" panose="020B0302020104020203" pitchFamily="34" charset="-79"/>
          </a:endParaRPr>
        </a:p>
      </dsp:txBody>
      <dsp:txXfrm>
        <a:off x="2641049" y="1116602"/>
        <a:ext cx="2687875" cy="3026198"/>
      </dsp:txXfrm>
    </dsp:sp>
    <dsp:sp modelId="{4132ECB1-6BEF-4935-AFA3-B2EAA48FDE7E}">
      <dsp:nvSpPr>
        <dsp:cNvPr id="0" name=""/>
        <dsp:cNvSpPr/>
      </dsp:nvSpPr>
      <dsp:spPr>
        <a:xfrm>
          <a:off x="5438521" y="352519"/>
          <a:ext cx="2656817" cy="797045"/>
        </a:xfrm>
        <a:prstGeom prst="rect">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948" tIns="209948" rIns="209948" bIns="209948"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latin typeface="Baskerville Old Face" panose="02020602080505020303" pitchFamily="18" charset="77"/>
              <a:ea typeface="Baskerville" panose="02020502070401020303" pitchFamily="18" charset="0"/>
            </a:rPr>
            <a:t>Data Cleaning and Structuring</a:t>
          </a:r>
          <a:endParaRPr lang="en-US" sz="2000" kern="1200" dirty="0">
            <a:latin typeface="Baskerville Old Face" panose="02020602080505020303" pitchFamily="18" charset="77"/>
            <a:ea typeface="Baskerville" panose="02020502070401020303" pitchFamily="18" charset="0"/>
          </a:endParaRPr>
        </a:p>
      </dsp:txBody>
      <dsp:txXfrm>
        <a:off x="5438521" y="352519"/>
        <a:ext cx="2656817" cy="797045"/>
      </dsp:txXfrm>
    </dsp:sp>
    <dsp:sp modelId="{C42A8BDE-B838-475D-AFDE-17B60D744AB6}">
      <dsp:nvSpPr>
        <dsp:cNvPr id="0" name=""/>
        <dsp:cNvSpPr/>
      </dsp:nvSpPr>
      <dsp:spPr>
        <a:xfrm>
          <a:off x="5410199" y="1319838"/>
          <a:ext cx="2656817" cy="2102797"/>
        </a:xfrm>
        <a:prstGeom prst="rect">
          <a:avLst/>
        </a:prstGeom>
        <a:solidFill>
          <a:schemeClr val="bg1">
            <a:lumMod val="95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2435" tIns="262435" rIns="262435" bIns="262435" numCol="1" spcCol="1270" anchor="t" anchorCtr="0">
          <a:noAutofit/>
        </a:bodyPr>
        <a:lstStyle/>
        <a:p>
          <a:pPr marL="0" lvl="0" indent="0" algn="l" defTabSz="711200" rtl="0">
            <a:lnSpc>
              <a:spcPct val="90000"/>
            </a:lnSpc>
            <a:spcBef>
              <a:spcPct val="0"/>
            </a:spcBef>
            <a:spcAft>
              <a:spcPct val="35000"/>
            </a:spcAft>
            <a:buNone/>
          </a:pPr>
          <a:r>
            <a:rPr lang="en-US" sz="1600" b="1" i="0" u="none" kern="1200" dirty="0">
              <a:solidFill>
                <a:schemeClr val="tx1"/>
              </a:solidFill>
              <a:latin typeface="+mj-lt"/>
            </a:rPr>
            <a:t>Raw or Unstructured Data: </a:t>
          </a:r>
          <a:r>
            <a:rPr lang="en-US" sz="1600" b="0" i="0" u="none" kern="1200" dirty="0">
              <a:solidFill>
                <a:schemeClr val="tx1"/>
              </a:solidFill>
              <a:latin typeface="+mj-lt"/>
            </a:rPr>
            <a:t>Store them in CSV Format</a:t>
          </a:r>
          <a:endParaRPr lang="en-US" sz="1200" b="0" i="0" kern="1200" dirty="0">
            <a:solidFill>
              <a:schemeClr val="accent3"/>
            </a:solidFill>
            <a:latin typeface="Gill Sans Nova Light" panose="020B0302020104020203" pitchFamily="34" charset="0"/>
            <a:cs typeface="Gill Sans Light" panose="020B0302020104020203" pitchFamily="34" charset="-79"/>
          </a:endParaRPr>
        </a:p>
        <a:p>
          <a:pPr marL="0" lvl="0" indent="0" algn="l" defTabSz="533400" rtl="0">
            <a:lnSpc>
              <a:spcPct val="90000"/>
            </a:lnSpc>
            <a:spcBef>
              <a:spcPct val="0"/>
            </a:spcBef>
            <a:spcAft>
              <a:spcPct val="35000"/>
            </a:spcAft>
            <a:buNone/>
          </a:pPr>
          <a:r>
            <a:rPr lang="en-IN" sz="1200" b="0" i="0" u="none" kern="1200" dirty="0"/>
            <a:t>Personnel Details</a:t>
          </a:r>
          <a:endParaRPr lang="en-US" sz="1200" b="0" i="0" kern="1200" dirty="0">
            <a:solidFill>
              <a:schemeClr val="accent3"/>
            </a:solidFill>
            <a:latin typeface="Gill Sans Nova Light" panose="020B0302020104020203" pitchFamily="34" charset="0"/>
            <a:cs typeface="Gill Sans Light" panose="020B0302020104020203" pitchFamily="34" charset="-79"/>
          </a:endParaRPr>
        </a:p>
        <a:p>
          <a:pPr marL="0" lvl="0" indent="0" algn="l" defTabSz="533400" rtl="0">
            <a:lnSpc>
              <a:spcPct val="90000"/>
            </a:lnSpc>
            <a:spcBef>
              <a:spcPct val="0"/>
            </a:spcBef>
            <a:spcAft>
              <a:spcPct val="35000"/>
            </a:spcAft>
            <a:buNone/>
          </a:pPr>
          <a:r>
            <a:rPr lang="en-US" sz="1200" b="0" i="0" u="none" kern="1200" dirty="0"/>
            <a:t>All stats related to T20 players and </a:t>
          </a:r>
          <a:r>
            <a:rPr lang="en-US" sz="1200" b="0" i="0" u="none" kern="1200" dirty="0" err="1"/>
            <a:t>AllRound</a:t>
          </a:r>
          <a:endParaRPr lang="en-US" sz="1200" b="0" i="0" kern="1200" dirty="0">
            <a:solidFill>
              <a:schemeClr val="accent3"/>
            </a:solidFill>
            <a:latin typeface="Gill Sans Nova Light" panose="020B0302020104020203" pitchFamily="34" charset="0"/>
            <a:cs typeface="Gill Sans Light" panose="020B0302020104020203" pitchFamily="34" charset="-79"/>
          </a:endParaRPr>
        </a:p>
        <a:p>
          <a:pPr marL="0" lvl="0" indent="0" algn="l" defTabSz="533400" rtl="0">
            <a:lnSpc>
              <a:spcPct val="90000"/>
            </a:lnSpc>
            <a:spcBef>
              <a:spcPct val="0"/>
            </a:spcBef>
            <a:spcAft>
              <a:spcPct val="35000"/>
            </a:spcAft>
            <a:buNone/>
          </a:pPr>
          <a:r>
            <a:rPr lang="en-US" sz="1200" b="0" i="0" u="none" kern="1200" dirty="0">
              <a:solidFill>
                <a:schemeClr val="accent3"/>
              </a:solidFill>
              <a:latin typeface="Gill Sans Nova Light" panose="020B0302020104020203" pitchFamily="34" charset="0"/>
              <a:cs typeface="Gill Sans Light" panose="020B0302020104020203" pitchFamily="34" charset="-79"/>
            </a:rPr>
            <a:t>Player Link ( </a:t>
          </a:r>
          <a:r>
            <a:rPr lang="en-US" sz="1200" b="0" i="0" u="none" kern="1200" dirty="0" err="1">
              <a:solidFill>
                <a:schemeClr val="accent3"/>
              </a:solidFill>
              <a:latin typeface="Gill Sans Nova Light" panose="020B0302020104020203" pitchFamily="34" charset="0"/>
              <a:cs typeface="Gill Sans Light" panose="020B0302020104020203" pitchFamily="34" charset="-79"/>
            </a:rPr>
            <a:t>url</a:t>
          </a:r>
          <a:r>
            <a:rPr lang="en-US" sz="1200" b="0" i="0" u="none" kern="1200" dirty="0">
              <a:solidFill>
                <a:schemeClr val="accent3"/>
              </a:solidFill>
              <a:latin typeface="Gill Sans Nova Light" panose="020B0302020104020203" pitchFamily="34" charset="0"/>
              <a:cs typeface="Gill Sans Light" panose="020B0302020104020203" pitchFamily="34" charset="-79"/>
            </a:rPr>
            <a:t> for each player)</a:t>
          </a:r>
          <a:endParaRPr lang="en-US" sz="1200" b="0" i="0" kern="1200" dirty="0">
            <a:solidFill>
              <a:schemeClr val="accent3"/>
            </a:solidFill>
            <a:latin typeface="Gill Sans Nova Light" panose="020B0302020104020203" pitchFamily="34" charset="0"/>
            <a:cs typeface="Gill Sans Light" panose="020B0302020104020203" pitchFamily="34" charset="-79"/>
          </a:endParaRPr>
        </a:p>
      </dsp:txBody>
      <dsp:txXfrm>
        <a:off x="5410199" y="1319838"/>
        <a:ext cx="2656817" cy="2102797"/>
      </dsp:txXfrm>
    </dsp:sp>
    <dsp:sp modelId="{59606EB9-9F10-4D12-A33F-A242FDCC0D0F}">
      <dsp:nvSpPr>
        <dsp:cNvPr id="0" name=""/>
        <dsp:cNvSpPr/>
      </dsp:nvSpPr>
      <dsp:spPr>
        <a:xfrm>
          <a:off x="8250632" y="16178"/>
          <a:ext cx="2656817" cy="797045"/>
        </a:xfrm>
        <a:prstGeom prst="rect">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948" tIns="209948" rIns="209948" bIns="209948"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Baskerville Old Face" panose="02020602080505020303" pitchFamily="18" charset="77"/>
              <a:ea typeface="Baskerville" panose="02020502070401020303" pitchFamily="18" charset="0"/>
            </a:rPr>
            <a:t>UI</a:t>
          </a:r>
        </a:p>
      </dsp:txBody>
      <dsp:txXfrm>
        <a:off x="8250632" y="16178"/>
        <a:ext cx="2656817" cy="797045"/>
      </dsp:txXfrm>
    </dsp:sp>
    <dsp:sp modelId="{C8429E68-36DD-4F6A-A2F4-7CCDADCEFAD1}">
      <dsp:nvSpPr>
        <dsp:cNvPr id="0" name=""/>
        <dsp:cNvSpPr/>
      </dsp:nvSpPr>
      <dsp:spPr>
        <a:xfrm>
          <a:off x="8238131" y="570959"/>
          <a:ext cx="2654612" cy="3353152"/>
        </a:xfrm>
        <a:prstGeom prst="rect">
          <a:avLst/>
        </a:prstGeom>
        <a:solidFill>
          <a:schemeClr val="bg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2435" tIns="262435" rIns="262435" bIns="262435" numCol="1" spcCol="1270" anchor="t" anchorCtr="0">
          <a:noAutofit/>
        </a:bodyPr>
        <a:lstStyle/>
        <a:p>
          <a:pPr marL="0" lvl="0" indent="0" algn="l" defTabSz="533400" rtl="0">
            <a:lnSpc>
              <a:spcPct val="90000"/>
            </a:lnSpc>
            <a:spcBef>
              <a:spcPct val="0"/>
            </a:spcBef>
            <a:spcAft>
              <a:spcPct val="35000"/>
            </a:spcAft>
            <a:buNone/>
          </a:pPr>
          <a:r>
            <a:rPr lang="en-US" sz="1200" b="1" i="0" kern="1200" dirty="0">
              <a:solidFill>
                <a:schemeClr val="accent3"/>
              </a:solidFill>
              <a:latin typeface="Georgia Pro Cond Black" panose="020F0502020204030204" pitchFamily="18" charset="0"/>
              <a:cs typeface="Gill Sans Light" panose="020B0302020104020203" pitchFamily="34" charset="-79"/>
            </a:rPr>
            <a:t>Create a UI : </a:t>
          </a:r>
        </a:p>
        <a:p>
          <a:pPr marL="0" lvl="0" indent="0" algn="l" defTabSz="533400" rtl="0">
            <a:lnSpc>
              <a:spcPct val="90000"/>
            </a:lnSpc>
            <a:spcBef>
              <a:spcPct val="0"/>
            </a:spcBef>
            <a:spcAft>
              <a:spcPct val="35000"/>
            </a:spcAft>
            <a:buNone/>
          </a:pPr>
          <a:r>
            <a:rPr lang="en-US" sz="1200" b="0" i="0" u="none" kern="1200" dirty="0"/>
            <a:t>- provides an intuitive interface for users to extract </a:t>
          </a:r>
          <a:r>
            <a:rPr lang="en-US" sz="1200" b="0" i="0" u="none" kern="1200" dirty="0" err="1"/>
            <a:t>AllRounder</a:t>
          </a:r>
          <a:r>
            <a:rPr lang="en-US" sz="1200" b="0" i="0" u="none" kern="1200" dirty="0"/>
            <a:t> and T20 player data.</a:t>
          </a:r>
        </a:p>
        <a:p>
          <a:pPr marL="0" lvl="0" indent="0" algn="l" defTabSz="533400" rtl="0">
            <a:lnSpc>
              <a:spcPct val="90000"/>
            </a:lnSpc>
            <a:spcBef>
              <a:spcPct val="0"/>
            </a:spcBef>
            <a:spcAft>
              <a:spcPct val="35000"/>
            </a:spcAft>
            <a:buNone/>
          </a:pPr>
          <a:r>
            <a:rPr lang="en-US" sz="1200" b="0" i="0" u="none" kern="1200" dirty="0">
              <a:solidFill>
                <a:schemeClr val="accent3"/>
              </a:solidFill>
              <a:latin typeface="Gill Sans Nova Light" panose="020B0302020104020203" pitchFamily="34" charset="0"/>
              <a:cs typeface="Gill Sans Light" panose="020B0302020104020203" pitchFamily="34" charset="-79"/>
            </a:rPr>
            <a:t>- Also. we can segregate the players into female and male players so that we can create Men or Women Cricket Team</a:t>
          </a:r>
        </a:p>
        <a:p>
          <a:pPr marL="0" lvl="0" indent="0" algn="l" defTabSz="533400" rtl="0">
            <a:lnSpc>
              <a:spcPct val="90000"/>
            </a:lnSpc>
            <a:spcBef>
              <a:spcPct val="0"/>
            </a:spcBef>
            <a:spcAft>
              <a:spcPct val="35000"/>
            </a:spcAft>
            <a:buNone/>
          </a:pPr>
          <a:r>
            <a:rPr lang="en-US" sz="1200" b="0" i="0" u="none" kern="1200" dirty="0">
              <a:solidFill>
                <a:schemeClr val="accent3"/>
              </a:solidFill>
              <a:latin typeface="Gill Sans Nova Light" panose="020B0302020104020203" pitchFamily="34" charset="0"/>
              <a:cs typeface="Gill Sans Light" panose="020B0302020104020203" pitchFamily="34" charset="-79"/>
            </a:rPr>
            <a:t>- Also. There is a feature to extract players based on age, to determine who can play in U-19 team and who can qualify for national team.</a:t>
          </a:r>
          <a:endParaRPr lang="en-US" sz="1200" b="0" i="0" kern="1200" dirty="0">
            <a:solidFill>
              <a:schemeClr val="accent3"/>
            </a:solidFill>
            <a:latin typeface="Gill Sans Nova Light" panose="020B0302020104020203" pitchFamily="34" charset="0"/>
            <a:cs typeface="Gill Sans Light" panose="020B0302020104020203" pitchFamily="34" charset="-79"/>
          </a:endParaRPr>
        </a:p>
      </dsp:txBody>
      <dsp:txXfrm>
        <a:off x="8238131" y="570959"/>
        <a:ext cx="2654612" cy="3353152"/>
      </dsp:txXfrm>
    </dsp:sp>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1/20/2024</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1/20/2024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2</a:t>
            </a:fld>
            <a:endParaRPr lang="en-US" dirty="0"/>
          </a:p>
        </p:txBody>
      </p:sp>
    </p:spTree>
    <p:extLst>
      <p:ext uri="{BB962C8B-B14F-4D97-AF65-F5344CB8AC3E}">
        <p14:creationId xmlns:p14="http://schemas.microsoft.com/office/powerpoint/2010/main" val="3270232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4</a:t>
            </a:fld>
            <a:endParaRPr lang="en-US" dirty="0"/>
          </a:p>
        </p:txBody>
      </p:sp>
    </p:spTree>
    <p:extLst>
      <p:ext uri="{BB962C8B-B14F-4D97-AF65-F5344CB8AC3E}">
        <p14:creationId xmlns:p14="http://schemas.microsoft.com/office/powerpoint/2010/main" val="124288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text, plant&#10;&#10;Description automatically generated">
            <a:extLst>
              <a:ext uri="{FF2B5EF4-FFF2-40B4-BE49-F238E27FC236}">
                <a16:creationId xmlns:a16="http://schemas.microsoft.com/office/drawing/2014/main" id="{A26D6E84-B5BE-5F3E-8B3F-1A46C7F307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210" y="0"/>
            <a:ext cx="8392026" cy="6858000"/>
          </a:xfrm>
          <a:prstGeom prst="rect">
            <a:avLst/>
          </a:prstGeom>
        </p:spPr>
      </p:pic>
      <p:sp>
        <p:nvSpPr>
          <p:cNvPr id="7" name="Oval 6">
            <a:extLst>
              <a:ext uri="{FF2B5EF4-FFF2-40B4-BE49-F238E27FC236}">
                <a16:creationId xmlns:a16="http://schemas.microsoft.com/office/drawing/2014/main" id="{F0A7E03F-5776-960D-3CA6-7CE62AC96693}"/>
              </a:ext>
            </a:extLst>
          </p:cNvPr>
          <p:cNvSpPr/>
          <p:nvPr userDrawn="1"/>
        </p:nvSpPr>
        <p:spPr>
          <a:xfrm>
            <a:off x="3300284" y="654912"/>
            <a:ext cx="5591432" cy="55914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6A7464AF-3FD6-6193-CC95-A941ECE17B9D}"/>
              </a:ext>
            </a:extLst>
          </p:cNvPr>
          <p:cNvCxnSpPr>
            <a:cxnSpLocks/>
          </p:cNvCxnSpPr>
          <p:nvPr userDrawn="1"/>
        </p:nvCxnSpPr>
        <p:spPr>
          <a:xfrm>
            <a:off x="4359876" y="4300155"/>
            <a:ext cx="3472249"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pic>
        <p:nvPicPr>
          <p:cNvPr id="11" name="Picture 10" descr="A picture containing text&#10;&#10;Description automatically generated">
            <a:extLst>
              <a:ext uri="{FF2B5EF4-FFF2-40B4-BE49-F238E27FC236}">
                <a16:creationId xmlns:a16="http://schemas.microsoft.com/office/drawing/2014/main" id="{E5214731-3110-8D76-56DF-6335371041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09961" y="4157464"/>
            <a:ext cx="972078" cy="285381"/>
          </a:xfrm>
          <a:prstGeom prst="rect">
            <a:avLst/>
          </a:prstGeom>
        </p:spPr>
      </p:pic>
      <p:sp>
        <p:nvSpPr>
          <p:cNvPr id="17" name="Oval 16">
            <a:extLst>
              <a:ext uri="{FF2B5EF4-FFF2-40B4-BE49-F238E27FC236}">
                <a16:creationId xmlns:a16="http://schemas.microsoft.com/office/drawing/2014/main" id="{516369FF-9501-1944-3E3F-46CBFD515D8D}"/>
              </a:ext>
            </a:extLst>
          </p:cNvPr>
          <p:cNvSpPr/>
          <p:nvPr userDrawn="1"/>
        </p:nvSpPr>
        <p:spPr>
          <a:xfrm>
            <a:off x="3447535" y="807312"/>
            <a:ext cx="5296930" cy="52969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ceramic ware, porcelain&#10;&#10;Description automatically generated">
            <a:extLst>
              <a:ext uri="{FF2B5EF4-FFF2-40B4-BE49-F238E27FC236}">
                <a16:creationId xmlns:a16="http://schemas.microsoft.com/office/drawing/2014/main" id="{AB1576B0-66ED-3F92-2AF8-4EF965E4E3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19338" y="4814449"/>
            <a:ext cx="1668775" cy="1621434"/>
          </a:xfrm>
          <a:prstGeom prst="rect">
            <a:avLst/>
          </a:prstGeom>
        </p:spPr>
      </p:pic>
      <p:pic>
        <p:nvPicPr>
          <p:cNvPr id="15" name="Picture 14">
            <a:extLst>
              <a:ext uri="{FF2B5EF4-FFF2-40B4-BE49-F238E27FC236}">
                <a16:creationId xmlns:a16="http://schemas.microsoft.com/office/drawing/2014/main" id="{9E576603-B88C-9F7F-98A5-E94BD2C23E6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30777" y="1164252"/>
            <a:ext cx="818801" cy="845501"/>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749296" y="2660904"/>
            <a:ext cx="6693408" cy="1088136"/>
          </a:xfrm>
        </p:spPr>
        <p:txBody>
          <a:bodyPr anchor="b">
            <a:noAutofit/>
          </a:bodyPr>
          <a:lstStyle>
            <a:lvl1pPr algn="ctr">
              <a:defRPr sz="4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596384" y="2267712"/>
            <a:ext cx="2999232" cy="4389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B05881-FB11-43E8-CCDD-8C12CDB4FE47}"/>
              </a:ext>
            </a:extLst>
          </p:cNvPr>
          <p:cNvSpPr/>
          <p:nvPr userDrawn="1"/>
        </p:nvSpPr>
        <p:spPr>
          <a:xfrm>
            <a:off x="838199" y="196052"/>
            <a:ext cx="10515601" cy="1686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picture containing fabric&#10;&#10;Description automatically generated">
            <a:extLst>
              <a:ext uri="{FF2B5EF4-FFF2-40B4-BE49-F238E27FC236}">
                <a16:creationId xmlns:a16="http://schemas.microsoft.com/office/drawing/2014/main" id="{A4941BBB-13FC-2ACE-1A50-C0F465531B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14950" y="-64113"/>
            <a:ext cx="1562100" cy="4394200"/>
          </a:xfrm>
          <a:prstGeom prst="rect">
            <a:avLst/>
          </a:prstGeom>
        </p:spPr>
      </p:pic>
      <p:sp>
        <p:nvSpPr>
          <p:cNvPr id="11" name="Rectangle 10">
            <a:extLst>
              <a:ext uri="{FF2B5EF4-FFF2-40B4-BE49-F238E27FC236}">
                <a16:creationId xmlns:a16="http://schemas.microsoft.com/office/drawing/2014/main" id="{D8BE9E36-E9D5-3FA6-EE22-A6E5CE13C462}"/>
              </a:ext>
            </a:extLst>
          </p:cNvPr>
          <p:cNvSpPr/>
          <p:nvPr userDrawn="1"/>
        </p:nvSpPr>
        <p:spPr>
          <a:xfrm>
            <a:off x="995423"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flower, plant&#10;&#10;Description automatically generated">
            <a:extLst>
              <a:ext uri="{FF2B5EF4-FFF2-40B4-BE49-F238E27FC236}">
                <a16:creationId xmlns:a16="http://schemas.microsoft.com/office/drawing/2014/main" id="{479E4054-0885-457B-35B3-A9B26ED93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4869421" y="459092"/>
            <a:ext cx="749300" cy="27559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484632"/>
            <a:ext cx="10515600" cy="1133856"/>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2990088"/>
            <a:ext cx="10515600" cy="347472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Footer Placeholder 13">
            <a:extLst>
              <a:ext uri="{FF2B5EF4-FFF2-40B4-BE49-F238E27FC236}">
                <a16:creationId xmlns:a16="http://schemas.microsoft.com/office/drawing/2014/main" id="{C6C79F3B-6B68-BA3C-6CBE-C26E339E450E}"/>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9D503431-982D-5D35-88BF-09474F76D65D}"/>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91044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068407D-A1C4-B842-0C34-B2DE8AD312D3}"/>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A1AE7FB-DFC0-DCDA-47AD-6ED81A6427FA}"/>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7A4DFCBA-879E-D6C9-9F81-B4F9225423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2" name="Title 1">
            <a:extLst>
              <a:ext uri="{FF2B5EF4-FFF2-40B4-BE49-F238E27FC236}">
                <a16:creationId xmlns:a16="http://schemas.microsoft.com/office/drawing/2014/main" id="{B8562BF3-1BFC-6948-02E0-8A1C121C387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E158D7F8-0920-52BA-580D-07249122876C}"/>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9E6611EB-89A4-4C55-4032-4D0C418398DB}"/>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2" name="Content Placeholder 11">
            <a:extLst>
              <a:ext uri="{FF2B5EF4-FFF2-40B4-BE49-F238E27FC236}">
                <a16:creationId xmlns:a16="http://schemas.microsoft.com/office/drawing/2014/main" id="{C6963F99-41C3-5ED4-AAD8-B904145CC7EA}"/>
              </a:ext>
            </a:extLst>
          </p:cNvPr>
          <p:cNvSpPr>
            <a:spLocks noGrp="1"/>
          </p:cNvSpPr>
          <p:nvPr>
            <p:ph sz="quarter" idx="12"/>
          </p:nvPr>
        </p:nvSpPr>
        <p:spPr>
          <a:xfrm>
            <a:off x="975360" y="2615184"/>
            <a:ext cx="10241280" cy="33192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034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2F7EB7A-F5B6-E308-68EE-3065E2B039A6}"/>
              </a:ext>
            </a:extLst>
          </p:cNvPr>
          <p:cNvSpPr/>
          <p:nvPr userDrawn="1"/>
        </p:nvSpPr>
        <p:spPr>
          <a:xfrm>
            <a:off x="0" y="0"/>
            <a:ext cx="4873752"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descr="A close-up of a tree&#10;&#10;Description automatically generated with medium confidence">
            <a:extLst>
              <a:ext uri="{FF2B5EF4-FFF2-40B4-BE49-F238E27FC236}">
                <a16:creationId xmlns:a16="http://schemas.microsoft.com/office/drawing/2014/main" id="{FED57607-56F6-9FD5-F0A8-DE0BCFE896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866459" flipH="1">
            <a:off x="2282032" y="1589693"/>
            <a:ext cx="970220" cy="22361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91072" y="978408"/>
            <a:ext cx="4974336"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29" name="Text Placeholder 2">
            <a:extLst>
              <a:ext uri="{FF2B5EF4-FFF2-40B4-BE49-F238E27FC236}">
                <a16:creationId xmlns:a16="http://schemas.microsoft.com/office/drawing/2014/main" id="{DEF26CDF-94D4-BA22-7D14-8D3289040C90}"/>
              </a:ext>
            </a:extLst>
          </p:cNvPr>
          <p:cNvSpPr>
            <a:spLocks noGrp="1"/>
          </p:cNvSpPr>
          <p:nvPr>
            <p:ph type="body" idx="1"/>
          </p:nvPr>
        </p:nvSpPr>
        <p:spPr>
          <a:xfrm>
            <a:off x="6291072" y="2322576"/>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Content Placeholder 3">
            <a:extLst>
              <a:ext uri="{FF2B5EF4-FFF2-40B4-BE49-F238E27FC236}">
                <a16:creationId xmlns:a16="http://schemas.microsoft.com/office/drawing/2014/main" id="{0017BF0C-B2B7-932F-A9AE-5BFAE4AB5C4D}"/>
              </a:ext>
            </a:extLst>
          </p:cNvPr>
          <p:cNvSpPr>
            <a:spLocks noGrp="1"/>
          </p:cNvSpPr>
          <p:nvPr>
            <p:ph sz="half" idx="2"/>
          </p:nvPr>
        </p:nvSpPr>
        <p:spPr>
          <a:xfrm>
            <a:off x="6289612" y="2770632"/>
            <a:ext cx="5065776" cy="1554480"/>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4">
            <a:extLst>
              <a:ext uri="{FF2B5EF4-FFF2-40B4-BE49-F238E27FC236}">
                <a16:creationId xmlns:a16="http://schemas.microsoft.com/office/drawing/2014/main" id="{DEAB8B47-DF86-7C9F-F027-2D4D22B2EA50}"/>
              </a:ext>
            </a:extLst>
          </p:cNvPr>
          <p:cNvSpPr>
            <a:spLocks noGrp="1"/>
          </p:cNvSpPr>
          <p:nvPr>
            <p:ph type="body" sz="quarter" idx="3"/>
          </p:nvPr>
        </p:nvSpPr>
        <p:spPr>
          <a:xfrm>
            <a:off x="6289612" y="4361688"/>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289612" y="4791456"/>
            <a:ext cx="5065776" cy="1408176"/>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8" name="Picture 37" descr="A group of flowers&#10;&#10;Description automatically generated with low confidence">
            <a:extLst>
              <a:ext uri="{FF2B5EF4-FFF2-40B4-BE49-F238E27FC236}">
                <a16:creationId xmlns:a16="http://schemas.microsoft.com/office/drawing/2014/main" id="{5B08C513-7071-2499-7E9D-CFD5A027C0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1019083" y="2260473"/>
            <a:ext cx="1245309" cy="2314810"/>
          </a:xfrm>
          <a:prstGeom prst="rect">
            <a:avLst/>
          </a:prstGeom>
        </p:spPr>
      </p:pic>
      <p:sp>
        <p:nvSpPr>
          <p:cNvPr id="34" name="Text Placeholder 33">
            <a:extLst>
              <a:ext uri="{FF2B5EF4-FFF2-40B4-BE49-F238E27FC236}">
                <a16:creationId xmlns:a16="http://schemas.microsoft.com/office/drawing/2014/main" id="{BD46E6E9-39FE-B605-0786-F7F7E656F9B0}"/>
              </a:ext>
            </a:extLst>
          </p:cNvPr>
          <p:cNvSpPr>
            <a:spLocks noGrp="1"/>
          </p:cNvSpPr>
          <p:nvPr>
            <p:ph type="body" sz="quarter" idx="13" hasCustomPrompt="1"/>
          </p:nvPr>
        </p:nvSpPr>
        <p:spPr>
          <a:xfrm>
            <a:off x="466344"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8546F5-5752-9595-980A-9978EC65B179}"/>
              </a:ext>
            </a:extLst>
          </p:cNvPr>
          <p:cNvSpPr/>
          <p:nvPr userDrawn="1"/>
        </p:nvSpPr>
        <p:spPr>
          <a:xfrm>
            <a:off x="491679" y="319214"/>
            <a:ext cx="11208641" cy="5857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8B1DFD-B7E9-D65B-0A47-8D442617B0D0}"/>
              </a:ext>
            </a:extLst>
          </p:cNvPr>
          <p:cNvCxnSpPr>
            <a:cxnSpLocks/>
          </p:cNvCxnSpPr>
          <p:nvPr userDrawn="1"/>
        </p:nvCxnSpPr>
        <p:spPr>
          <a:xfrm>
            <a:off x="837235" y="1767119"/>
            <a:ext cx="1051656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mollusk, insect&#10;&#10;Description automatically generated">
            <a:extLst>
              <a:ext uri="{FF2B5EF4-FFF2-40B4-BE49-F238E27FC236}">
                <a16:creationId xmlns:a16="http://schemas.microsoft.com/office/drawing/2014/main" id="{4190CCC3-E5E8-9E96-318B-F3F62E232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5658" y="1631192"/>
            <a:ext cx="1207554" cy="354511"/>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124712"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124712" y="2629116"/>
            <a:ext cx="3200400" cy="3320861"/>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498848"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498848"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15" name="Text Placeholder 4">
            <a:extLst>
              <a:ext uri="{FF2B5EF4-FFF2-40B4-BE49-F238E27FC236}">
                <a16:creationId xmlns:a16="http://schemas.microsoft.com/office/drawing/2014/main" id="{F270D939-D128-D431-82CE-9C15D5A7AA9A}"/>
              </a:ext>
            </a:extLst>
          </p:cNvPr>
          <p:cNvSpPr>
            <a:spLocks noGrp="1"/>
          </p:cNvSpPr>
          <p:nvPr>
            <p:ph type="body" sz="quarter" idx="13"/>
          </p:nvPr>
        </p:nvSpPr>
        <p:spPr>
          <a:xfrm>
            <a:off x="7909560"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4AAE69C6-BB37-BC70-8424-BC928D19C91A}"/>
              </a:ext>
            </a:extLst>
          </p:cNvPr>
          <p:cNvSpPr>
            <a:spLocks noGrp="1"/>
          </p:cNvSpPr>
          <p:nvPr>
            <p:ph sz="quarter" idx="14"/>
          </p:nvPr>
        </p:nvSpPr>
        <p:spPr>
          <a:xfrm>
            <a:off x="7909560"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99083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6" name="Picture 5" descr="A picture containing fabric&#10;&#10;Description automatically generated">
            <a:extLst>
              <a:ext uri="{FF2B5EF4-FFF2-40B4-BE49-F238E27FC236}">
                <a16:creationId xmlns:a16="http://schemas.microsoft.com/office/drawing/2014/main" id="{E0606CB6-3E28-F128-51B5-3786D74048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8" name="Rectangle 17">
            <a:extLst>
              <a:ext uri="{FF2B5EF4-FFF2-40B4-BE49-F238E27FC236}">
                <a16:creationId xmlns:a16="http://schemas.microsoft.com/office/drawing/2014/main" id="{E64BBC1B-7DD9-DA00-15CC-B446DA472005}"/>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lower, plant&#10;&#10;Description automatically generated">
            <a:extLst>
              <a:ext uri="{FF2B5EF4-FFF2-40B4-BE49-F238E27FC236}">
                <a16:creationId xmlns:a16="http://schemas.microsoft.com/office/drawing/2014/main" id="{C88A03B2-8C41-A023-CB90-5F79A1F01A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pic>
        <p:nvPicPr>
          <p:cNvPr id="10" name="Picture 9" descr="A close-up of a flower&#10;&#10;Description automatically generated with low confidence">
            <a:extLst>
              <a:ext uri="{FF2B5EF4-FFF2-40B4-BE49-F238E27FC236}">
                <a16:creationId xmlns:a16="http://schemas.microsoft.com/office/drawing/2014/main" id="{9EA6110C-517A-C447-DB03-9A264F112FB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19809" y="1695833"/>
            <a:ext cx="1155700" cy="4318000"/>
          </a:xfrm>
          <a:prstGeom prst="rect">
            <a:avLst/>
          </a:prstGeom>
        </p:spPr>
      </p:pic>
      <p:pic>
        <p:nvPicPr>
          <p:cNvPr id="12" name="Picture 11" descr="A close-up of a flower&#10;&#10;Description automatically generated with low confidence">
            <a:extLst>
              <a:ext uri="{FF2B5EF4-FFF2-40B4-BE49-F238E27FC236}">
                <a16:creationId xmlns:a16="http://schemas.microsoft.com/office/drawing/2014/main" id="{DC4249CD-2B45-A435-5B21-CFA70421386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66749" y="381916"/>
            <a:ext cx="1155700" cy="4318000"/>
          </a:xfrm>
          <a:prstGeom prst="rect">
            <a:avLst/>
          </a:prstGeom>
        </p:spPr>
      </p:pic>
      <p:sp>
        <p:nvSpPr>
          <p:cNvPr id="14" name="Rectangle 13">
            <a:extLst>
              <a:ext uri="{FF2B5EF4-FFF2-40B4-BE49-F238E27FC236}">
                <a16:creationId xmlns:a16="http://schemas.microsoft.com/office/drawing/2014/main" id="{7A7568A0-F819-551E-4780-20A651246990}"/>
              </a:ext>
            </a:extLst>
          </p:cNvPr>
          <p:cNvSpPr/>
          <p:nvPr userDrawn="1"/>
        </p:nvSpPr>
        <p:spPr>
          <a:xfrm>
            <a:off x="1024128" y="2162946"/>
            <a:ext cx="3794760" cy="2536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711D903-56F9-B09B-0443-A76786804823}"/>
              </a:ext>
            </a:extLst>
          </p:cNvPr>
          <p:cNvSpPr/>
          <p:nvPr userDrawn="1"/>
        </p:nvSpPr>
        <p:spPr>
          <a:xfrm>
            <a:off x="1131655" y="2264499"/>
            <a:ext cx="3585549" cy="23354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9D91551-9B41-0ACF-0BE6-9D174E6957FD}"/>
              </a:ext>
            </a:extLst>
          </p:cNvPr>
          <p:cNvSpPr>
            <a:spLocks noGrp="1"/>
          </p:cNvSpPr>
          <p:nvPr>
            <p:ph type="title"/>
          </p:nvPr>
        </p:nvSpPr>
        <p:spPr>
          <a:xfrm>
            <a:off x="1472184" y="2889504"/>
            <a:ext cx="2852928" cy="1088136"/>
          </a:xfrm>
        </p:spPr>
        <p:txBody>
          <a:bodyPr/>
          <a:lstStyle>
            <a:lvl1pPr algn="ctr">
              <a:defRPr/>
            </a:lvl1pPr>
          </a:lstStyle>
          <a:p>
            <a:r>
              <a:rPr lang="en-US"/>
              <a:t>Click to edit Master title style</a:t>
            </a:r>
          </a:p>
        </p:txBody>
      </p:sp>
      <p:sp>
        <p:nvSpPr>
          <p:cNvPr id="19" name="Content Placeholder 2">
            <a:extLst>
              <a:ext uri="{FF2B5EF4-FFF2-40B4-BE49-F238E27FC236}">
                <a16:creationId xmlns:a16="http://schemas.microsoft.com/office/drawing/2014/main" id="{545D3FB1-678F-0A9A-CCB6-435CE57DA0F6}"/>
              </a:ext>
            </a:extLst>
          </p:cNvPr>
          <p:cNvSpPr>
            <a:spLocks noGrp="1"/>
          </p:cNvSpPr>
          <p:nvPr>
            <p:ph idx="1"/>
          </p:nvPr>
        </p:nvSpPr>
        <p:spPr>
          <a:xfrm>
            <a:off x="8211312" y="2011680"/>
            <a:ext cx="2999232" cy="2843784"/>
          </a:xfrm>
        </p:spPr>
        <p:txBody>
          <a:bodyPr anchor="ctr">
            <a:normAutofit/>
          </a:bodyPr>
          <a:lstStyle>
            <a:lvl1pPr marL="0" indent="0" algn="l">
              <a:lnSpc>
                <a:spcPct val="150000"/>
              </a:lnSpc>
              <a:buNone/>
              <a:defRPr sz="2400">
                <a:latin typeface="Gill Sans Nova Light" panose="020F0302020204030204" pitchFamily="34" charset="0"/>
                <a:cs typeface="Gill Sans Nova Light" panose="020F0302020204030204" pitchFamily="34" charset="0"/>
              </a:defRPr>
            </a:lvl1pPr>
            <a:lvl2pPr algn="l">
              <a:lnSpc>
                <a:spcPct val="150000"/>
              </a:lnSpc>
              <a:defRPr sz="20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482466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D362110-9E75-C1E6-F3D3-769A27CB658B}"/>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0E61109-4A99-6337-9E7D-6AE0370E2A33}"/>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3B4663F-72DF-CD37-DE9D-C35DFB37E8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12" name="Title 1">
            <a:extLst>
              <a:ext uri="{FF2B5EF4-FFF2-40B4-BE49-F238E27FC236}">
                <a16:creationId xmlns:a16="http://schemas.microsoft.com/office/drawing/2014/main" id="{C48BE494-2D3C-A618-4422-6EA9496986D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119B248-9F11-0A11-E6AF-776D371E14A3}"/>
              </a:ext>
            </a:extLst>
          </p:cNvPr>
          <p:cNvSpPr>
            <a:spLocks noGrp="1"/>
          </p:cNvSpPr>
          <p:nvPr>
            <p:ph type="ftr" sz="quarter" idx="10"/>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85EFD48A-F270-E4EE-7C35-F4304F3DDF3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7DEB86-4C56-EB31-FEEE-EC8AA99FB456}"/>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3C19EDA-96E7-C255-DFF9-F36A187EBACD}"/>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mollusk, insect&#10;&#10;Description automatically generated">
            <a:extLst>
              <a:ext uri="{FF2B5EF4-FFF2-40B4-BE49-F238E27FC236}">
                <a16:creationId xmlns:a16="http://schemas.microsoft.com/office/drawing/2014/main" id="{FAD938FE-3B63-4832-B610-64346C069F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8" name="Title 1">
            <a:extLst>
              <a:ext uri="{FF2B5EF4-FFF2-40B4-BE49-F238E27FC236}">
                <a16:creationId xmlns:a16="http://schemas.microsoft.com/office/drawing/2014/main" id="{5B38128B-385C-B928-A4A8-BD98929D3DD4}"/>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pic>
        <p:nvPicPr>
          <p:cNvPr id="4" name="Picture 3" descr="A picture containing fabric&#10;&#10;Description automatically generated">
            <a:extLst>
              <a:ext uri="{FF2B5EF4-FFF2-40B4-BE49-F238E27FC236}">
                <a16:creationId xmlns:a16="http://schemas.microsoft.com/office/drawing/2014/main" id="{ABAD6905-AD97-1EAF-A4A3-D0BB13B128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0" name="Rectangle 9">
            <a:extLst>
              <a:ext uri="{FF2B5EF4-FFF2-40B4-BE49-F238E27FC236}">
                <a16:creationId xmlns:a16="http://schemas.microsoft.com/office/drawing/2014/main" id="{63BCB4CA-03FB-81F4-F8A2-FA9C0DBDEB11}"/>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group of flowers&#10;&#10;Description automatically generated with low confidence">
            <a:extLst>
              <a:ext uri="{FF2B5EF4-FFF2-40B4-BE49-F238E27FC236}">
                <a16:creationId xmlns:a16="http://schemas.microsoft.com/office/drawing/2014/main" id="{138EDBF7-FA56-2BF9-ECFA-6C39FEE8F8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959852" flipH="1">
            <a:off x="1760954" y="2048834"/>
            <a:ext cx="1230524" cy="22873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183880" y="978408"/>
            <a:ext cx="3749040"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8183880" y="2194560"/>
            <a:ext cx="3749040" cy="4306824"/>
          </a:xfrm>
        </p:spPr>
        <p:txBody>
          <a:bodyPr>
            <a:normAutofit/>
          </a:bodyPr>
          <a:lstStyle>
            <a:lvl1pPr marL="0" indent="0">
              <a:lnSpc>
                <a:spcPct val="15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A picture containing flower, plant&#10;&#10;Description automatically generated">
            <a:extLst>
              <a:ext uri="{FF2B5EF4-FFF2-40B4-BE49-F238E27FC236}">
                <a16:creationId xmlns:a16="http://schemas.microsoft.com/office/drawing/2014/main" id="{0FE36A83-31CF-DF76-5708-55ED9FB707E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sp>
        <p:nvSpPr>
          <p:cNvPr id="11" name="Text Placeholder 33">
            <a:extLst>
              <a:ext uri="{FF2B5EF4-FFF2-40B4-BE49-F238E27FC236}">
                <a16:creationId xmlns:a16="http://schemas.microsoft.com/office/drawing/2014/main" id="{5BF6365E-74A9-6D7B-5F20-7C29F29017E5}"/>
              </a:ext>
            </a:extLst>
          </p:cNvPr>
          <p:cNvSpPr>
            <a:spLocks noGrp="1"/>
          </p:cNvSpPr>
          <p:nvPr>
            <p:ph type="body" sz="quarter" idx="13" hasCustomPrompt="1"/>
          </p:nvPr>
        </p:nvSpPr>
        <p:spPr>
          <a:xfrm>
            <a:off x="1225296"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B4DE27-1913-8274-9943-46641EA0DAB7}"/>
              </a:ext>
            </a:extLst>
          </p:cNvPr>
          <p:cNvSpPr/>
          <p:nvPr userDrawn="1"/>
        </p:nvSpPr>
        <p:spPr>
          <a:xfrm>
            <a:off x="1174276" y="-756"/>
            <a:ext cx="9843449" cy="5690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Rectangle 8">
            <a:extLst>
              <a:ext uri="{FF2B5EF4-FFF2-40B4-BE49-F238E27FC236}">
                <a16:creationId xmlns:a16="http://schemas.microsoft.com/office/drawing/2014/main" id="{F901AB4A-AE17-BFA4-697C-75EC6407E147}"/>
              </a:ext>
            </a:extLst>
          </p:cNvPr>
          <p:cNvSpPr/>
          <p:nvPr userDrawn="1"/>
        </p:nvSpPr>
        <p:spPr>
          <a:xfrm>
            <a:off x="1604189" y="-13446"/>
            <a:ext cx="8983623" cy="52577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C7F01FE-99A8-35BD-05A1-6D93A2578E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52833" y="5110810"/>
            <a:ext cx="1207554" cy="354511"/>
          </a:xfrm>
          <a:prstGeom prst="rect">
            <a:avLst/>
          </a:prstGeom>
        </p:spPr>
      </p:pic>
      <p:pic>
        <p:nvPicPr>
          <p:cNvPr id="13" name="Picture 12">
            <a:extLst>
              <a:ext uri="{FF2B5EF4-FFF2-40B4-BE49-F238E27FC236}">
                <a16:creationId xmlns:a16="http://schemas.microsoft.com/office/drawing/2014/main" id="{E66660DF-FD7A-4340-E854-B4680A6B88C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5202474" y="-1953000"/>
            <a:ext cx="1485900" cy="53721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748028" y="1389888"/>
            <a:ext cx="8695944"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2223516" y="2651760"/>
            <a:ext cx="7744968" cy="2697480"/>
          </a:xfrm>
        </p:spPr>
        <p:txBody>
          <a:bodyPr>
            <a:normAutofit/>
          </a:bodyPr>
          <a:lstStyle>
            <a:lvl1pPr marL="0" indent="0" algn="ctr">
              <a:lnSpc>
                <a:spcPct val="100000"/>
              </a:lnSpc>
              <a:buNone/>
              <a:defRPr sz="2000">
                <a:latin typeface="Gill Sans Nova Light" panose="020F0302020204030204" pitchFamily="34" charset="0"/>
                <a:cs typeface="Gill Sans Nova Light" panose="020F0302020204030204" pitchFamily="34" charset="0"/>
              </a:defRPr>
            </a:lvl1pPr>
            <a:lvl2pPr algn="ctr">
              <a:lnSpc>
                <a:spcPct val="100000"/>
              </a:lnSpc>
              <a:defRPr sz="18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
        <p:nvSpPr>
          <p:cNvPr id="14" name="Footer Placeholder 13">
            <a:extLst>
              <a:ext uri="{FF2B5EF4-FFF2-40B4-BE49-F238E27FC236}">
                <a16:creationId xmlns:a16="http://schemas.microsoft.com/office/drawing/2014/main" id="{2F05D25C-B703-1868-603E-D468EF44D794}"/>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D8FDB2CC-A975-BC07-042A-228D387E516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0268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8ADFA29-47E3-2E16-12B7-D8031DC04C0D}"/>
              </a:ext>
            </a:extLst>
          </p:cNvPr>
          <p:cNvSpPr/>
          <p:nvPr userDrawn="1"/>
        </p:nvSpPr>
        <p:spPr>
          <a:xfrm>
            <a:off x="0" y="3377183"/>
            <a:ext cx="12192000" cy="2326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close up of a plant&#10;&#10;Description automatically generated with low confidence">
            <a:extLst>
              <a:ext uri="{FF2B5EF4-FFF2-40B4-BE49-F238E27FC236}">
                <a16:creationId xmlns:a16="http://schemas.microsoft.com/office/drawing/2014/main" id="{D373DB44-C887-96AC-D32D-B7656F28FB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87322" y="3187511"/>
            <a:ext cx="1422400" cy="5283200"/>
          </a:xfrm>
          <a:prstGeom prst="rect">
            <a:avLst/>
          </a:prstGeom>
        </p:spPr>
      </p:pic>
      <p:pic>
        <p:nvPicPr>
          <p:cNvPr id="9" name="Picture 8" descr="A picture containing bedclothes, fabric&#10;&#10;Description automatically generated">
            <a:extLst>
              <a:ext uri="{FF2B5EF4-FFF2-40B4-BE49-F238E27FC236}">
                <a16:creationId xmlns:a16="http://schemas.microsoft.com/office/drawing/2014/main" id="{6A080FF9-A96B-AA38-428D-5F2CF533D0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5400022" y="287485"/>
            <a:ext cx="1485900" cy="5372100"/>
          </a:xfrm>
          <a:prstGeom prst="rect">
            <a:avLst/>
          </a:prstGeom>
        </p:spPr>
      </p:pic>
      <p:sp>
        <p:nvSpPr>
          <p:cNvPr id="13" name="Rectangle 12">
            <a:extLst>
              <a:ext uri="{FF2B5EF4-FFF2-40B4-BE49-F238E27FC236}">
                <a16:creationId xmlns:a16="http://schemas.microsoft.com/office/drawing/2014/main" id="{25150280-02E2-686D-A130-65EBDA15EF13}"/>
              </a:ext>
            </a:extLst>
          </p:cNvPr>
          <p:cNvSpPr/>
          <p:nvPr userDrawn="1"/>
        </p:nvSpPr>
        <p:spPr>
          <a:xfrm>
            <a:off x="232651" y="3633264"/>
            <a:ext cx="11740896" cy="178975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panose="020B0302020104020203" pitchFamily="34" charset="-79"/>
              <a:cs typeface="Gill Sans Light" panose="020B0302020104020203" pitchFamily="34" charset="-79"/>
            </a:endParaRPr>
          </a:p>
        </p:txBody>
      </p:sp>
      <p:pic>
        <p:nvPicPr>
          <p:cNvPr id="15" name="Picture 14" descr="A picture containing ceramic ware, porcelain&#10;&#10;Description automatically generated">
            <a:extLst>
              <a:ext uri="{FF2B5EF4-FFF2-40B4-BE49-F238E27FC236}">
                <a16:creationId xmlns:a16="http://schemas.microsoft.com/office/drawing/2014/main" id="{3DD4D68C-6665-333E-98E8-785116A05A7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2590193">
            <a:off x="6957396" y="5090392"/>
            <a:ext cx="856832" cy="832525"/>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27E0939A-D971-0D79-9B6D-834913C959B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362979" y="3252854"/>
            <a:ext cx="1206427" cy="621355"/>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userDrawn="1">
            <p:ph type="title"/>
          </p:nvPr>
        </p:nvSpPr>
        <p:spPr>
          <a:xfrm>
            <a:off x="1153668" y="3977640"/>
            <a:ext cx="9884664" cy="731520"/>
          </a:xfrm>
        </p:spPr>
        <p:txBody>
          <a:bodyPr anchor="b">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userDrawn="1">
            <p:ph type="body" idx="1"/>
          </p:nvPr>
        </p:nvSpPr>
        <p:spPr>
          <a:xfrm>
            <a:off x="1153668" y="4700016"/>
            <a:ext cx="9884664" cy="457200"/>
          </a:xfrm>
        </p:spPr>
        <p:txBody>
          <a:bodyPr anchor="ct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1825625"/>
            <a:ext cx="10515600" cy="4370832"/>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gree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09600" y="1600200"/>
            <a:ext cx="10972800" cy="457200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25109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2F45E1C-47F6-0AF9-7468-BA613D681E1D}"/>
              </a:ext>
            </a:extLst>
          </p:cNvPr>
          <p:cNvSpPr/>
          <p:nvPr userDrawn="1"/>
        </p:nvSpPr>
        <p:spPr>
          <a:xfrm>
            <a:off x="0" y="1533950"/>
            <a:ext cx="12192000" cy="379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abric&#10;&#10;Description automatically generated">
            <a:extLst>
              <a:ext uri="{FF2B5EF4-FFF2-40B4-BE49-F238E27FC236}">
                <a16:creationId xmlns:a16="http://schemas.microsoft.com/office/drawing/2014/main" id="{AB9E0D8B-7031-366D-884B-EB3FABD78C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5056236" y="-1772981"/>
            <a:ext cx="2147050" cy="6039669"/>
          </a:xfrm>
          <a:prstGeom prst="rect">
            <a:avLst/>
          </a:prstGeom>
        </p:spPr>
      </p:pic>
      <p:sp>
        <p:nvSpPr>
          <p:cNvPr id="12" name="Rectangle 11">
            <a:extLst>
              <a:ext uri="{FF2B5EF4-FFF2-40B4-BE49-F238E27FC236}">
                <a16:creationId xmlns:a16="http://schemas.microsoft.com/office/drawing/2014/main" id="{1859314F-DCEF-A5A7-C5D9-F0D39AAC9FFA}"/>
              </a:ext>
            </a:extLst>
          </p:cNvPr>
          <p:cNvSpPr/>
          <p:nvPr userDrawn="1"/>
        </p:nvSpPr>
        <p:spPr>
          <a:xfrm>
            <a:off x="225552" y="1796143"/>
            <a:ext cx="11740896" cy="3265714"/>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picture containing flower, plant&#10;&#10;Description automatically generated">
            <a:extLst>
              <a:ext uri="{FF2B5EF4-FFF2-40B4-BE49-F238E27FC236}">
                <a16:creationId xmlns:a16="http://schemas.microsoft.com/office/drawing/2014/main" id="{DAAE5EB8-5B6B-6FA6-E6E7-D2F58FDFB4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6307543" y="-287017"/>
            <a:ext cx="1051334" cy="3866771"/>
          </a:xfrm>
          <a:prstGeom prst="rect">
            <a:avLst/>
          </a:prstGeom>
        </p:spPr>
      </p:pic>
      <p:pic>
        <p:nvPicPr>
          <p:cNvPr id="19" name="Picture 18" descr="A picture containing mollusk, insect&#10;&#10;Description automatically generated">
            <a:extLst>
              <a:ext uri="{FF2B5EF4-FFF2-40B4-BE49-F238E27FC236}">
                <a16:creationId xmlns:a16="http://schemas.microsoft.com/office/drawing/2014/main" id="{BB1368FF-AA1B-4423-30B1-BE082E6F19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492222" y="4923380"/>
            <a:ext cx="1207554" cy="354511"/>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743456" y="2404872"/>
            <a:ext cx="8705088" cy="2002536"/>
          </a:xfrm>
        </p:spPr>
        <p:txBody>
          <a:bodyPr anchor="t">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743454" y="3964517"/>
            <a:ext cx="8705089" cy="457200"/>
          </a:xfrm>
        </p:spPr>
        <p:txBody>
          <a:bodyPr anchor="ctr"/>
          <a:lstStyle>
            <a:lvl1pPr marL="0" indent="0" algn="ctr">
              <a:buNone/>
              <a:defRPr sz="24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Text Placeholder 24">
            <a:extLst>
              <a:ext uri="{FF2B5EF4-FFF2-40B4-BE49-F238E27FC236}">
                <a16:creationId xmlns:a16="http://schemas.microsoft.com/office/drawing/2014/main" id="{F5E2B84E-B4F2-ED93-8084-ECFC3B9C380F}"/>
              </a:ext>
            </a:extLst>
          </p:cNvPr>
          <p:cNvSpPr>
            <a:spLocks noGrp="1"/>
          </p:cNvSpPr>
          <p:nvPr>
            <p:ph type="body" sz="quarter" idx="11" hasCustomPrompt="1"/>
          </p:nvPr>
        </p:nvSpPr>
        <p:spPr>
          <a:xfrm>
            <a:off x="10149667" y="3189069"/>
            <a:ext cx="945473" cy="1936750"/>
          </a:xfrm>
        </p:spPr>
        <p:txBody>
          <a:bodyPr>
            <a:noAutofit/>
          </a:bodyPr>
          <a:lstStyle>
            <a:lvl1pPr marL="0" indent="0">
              <a:buNone/>
              <a:defRPr sz="14000" b="1">
                <a:solidFill>
                  <a:schemeClr val="tx2"/>
                </a:solidFill>
                <a:latin typeface="+mj-lt"/>
              </a:defRPr>
            </a:lvl1pPr>
          </a:lstStyle>
          <a:p>
            <a:pPr lvl="0"/>
            <a:r>
              <a:rPr lang="en-US" dirty="0"/>
              <a:t>”</a:t>
            </a:r>
          </a:p>
        </p:txBody>
      </p:sp>
      <p:sp>
        <p:nvSpPr>
          <p:cNvPr id="28" name="Text Placeholder 24">
            <a:extLst>
              <a:ext uri="{FF2B5EF4-FFF2-40B4-BE49-F238E27FC236}">
                <a16:creationId xmlns:a16="http://schemas.microsoft.com/office/drawing/2014/main" id="{FDD82133-EB75-7E07-A9CE-730CB7F6CD34}"/>
              </a:ext>
            </a:extLst>
          </p:cNvPr>
          <p:cNvSpPr>
            <a:spLocks noGrp="1"/>
          </p:cNvSpPr>
          <p:nvPr>
            <p:ph type="body" sz="quarter" idx="10" hasCustomPrompt="1"/>
          </p:nvPr>
        </p:nvSpPr>
        <p:spPr>
          <a:xfrm>
            <a:off x="1033184" y="2136567"/>
            <a:ext cx="941832" cy="1936750"/>
          </a:xfrm>
        </p:spPr>
        <p:txBody>
          <a:bodyPr>
            <a:noAutofit/>
          </a:bodyPr>
          <a:lstStyle>
            <a:lvl1pPr marL="0" indent="0">
              <a:buNone/>
              <a:defRPr sz="14000" b="1">
                <a:solidFill>
                  <a:schemeClr val="tx2"/>
                </a:solidFill>
                <a:latin typeface="+mj-lt"/>
              </a:defRPr>
            </a:lvl1pPr>
          </a:lstStyle>
          <a:p>
            <a:pPr lvl="0"/>
            <a:r>
              <a:rPr lang="en-US" dirty="0"/>
              <a:t>“</a:t>
            </a:r>
          </a:p>
        </p:txBody>
      </p:sp>
    </p:spTree>
    <p:extLst>
      <p:ext uri="{BB962C8B-B14F-4D97-AF65-F5344CB8AC3E}">
        <p14:creationId xmlns:p14="http://schemas.microsoft.com/office/powerpoint/2010/main" val="3178703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375868"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326173"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328309"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3828270"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763663" y="3926721"/>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765799" y="4286611"/>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280672"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216065"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218201"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8733074"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666331"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668467"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19687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68136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106424"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106424"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6" name="Picture Placeholder 17">
            <a:extLst>
              <a:ext uri="{FF2B5EF4-FFF2-40B4-BE49-F238E27FC236}">
                <a16:creationId xmlns:a16="http://schemas.microsoft.com/office/drawing/2014/main" id="{B23EF08B-7D0C-7D96-413D-71C22E3F74D0}"/>
              </a:ext>
            </a:extLst>
          </p:cNvPr>
          <p:cNvSpPr>
            <a:spLocks noGrp="1" noChangeAspect="1"/>
          </p:cNvSpPr>
          <p:nvPr>
            <p:ph type="pic" sz="quarter" idx="26"/>
          </p:nvPr>
        </p:nvSpPr>
        <p:spPr>
          <a:xfrm>
            <a:off x="168136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5" name="Text Placeholder 19">
            <a:extLst>
              <a:ext uri="{FF2B5EF4-FFF2-40B4-BE49-F238E27FC236}">
                <a16:creationId xmlns:a16="http://schemas.microsoft.com/office/drawing/2014/main" id="{A6866782-6675-4F37-E5D2-68CB0191C1A7}"/>
              </a:ext>
            </a:extLst>
          </p:cNvPr>
          <p:cNvSpPr>
            <a:spLocks noGrp="1"/>
          </p:cNvSpPr>
          <p:nvPr>
            <p:ph type="body" sz="quarter" idx="25"/>
          </p:nvPr>
        </p:nvSpPr>
        <p:spPr>
          <a:xfrm>
            <a:off x="1106424"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4" name="Text Placeholder 19">
            <a:extLst>
              <a:ext uri="{FF2B5EF4-FFF2-40B4-BE49-F238E27FC236}">
                <a16:creationId xmlns:a16="http://schemas.microsoft.com/office/drawing/2014/main" id="{9F53AB27-DDFA-AA5D-8253-546C9BBA9CE7}"/>
              </a:ext>
            </a:extLst>
          </p:cNvPr>
          <p:cNvSpPr>
            <a:spLocks noGrp="1"/>
          </p:cNvSpPr>
          <p:nvPr>
            <p:ph type="body" sz="quarter" idx="24"/>
          </p:nvPr>
        </p:nvSpPr>
        <p:spPr>
          <a:xfrm>
            <a:off x="1106424"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422675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639312"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639312"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6" name="Picture Placeholder 17">
            <a:extLst>
              <a:ext uri="{FF2B5EF4-FFF2-40B4-BE49-F238E27FC236}">
                <a16:creationId xmlns:a16="http://schemas.microsoft.com/office/drawing/2014/main" id="{DD9CE7E9-3BC2-0321-457B-61D363708B38}"/>
              </a:ext>
            </a:extLst>
          </p:cNvPr>
          <p:cNvSpPr>
            <a:spLocks noGrp="1" noChangeAspect="1"/>
          </p:cNvSpPr>
          <p:nvPr>
            <p:ph type="pic" sz="quarter" idx="29"/>
          </p:nvPr>
        </p:nvSpPr>
        <p:spPr>
          <a:xfrm>
            <a:off x="422675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3" name="Text Placeholder 19">
            <a:extLst>
              <a:ext uri="{FF2B5EF4-FFF2-40B4-BE49-F238E27FC236}">
                <a16:creationId xmlns:a16="http://schemas.microsoft.com/office/drawing/2014/main" id="{70DD1941-A469-A457-B987-E0E2C300A8AE}"/>
              </a:ext>
            </a:extLst>
          </p:cNvPr>
          <p:cNvSpPr>
            <a:spLocks noGrp="1"/>
          </p:cNvSpPr>
          <p:nvPr>
            <p:ph type="body" sz="quarter" idx="31"/>
          </p:nvPr>
        </p:nvSpPr>
        <p:spPr>
          <a:xfrm>
            <a:off x="3639312"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18" name="Text Placeholder 19">
            <a:extLst>
              <a:ext uri="{FF2B5EF4-FFF2-40B4-BE49-F238E27FC236}">
                <a16:creationId xmlns:a16="http://schemas.microsoft.com/office/drawing/2014/main" id="{D6B84B7D-A7EC-6FE1-9925-F78AF0DE230F}"/>
              </a:ext>
            </a:extLst>
          </p:cNvPr>
          <p:cNvSpPr>
            <a:spLocks noGrp="1"/>
          </p:cNvSpPr>
          <p:nvPr>
            <p:ph type="body" sz="quarter" idx="30"/>
          </p:nvPr>
        </p:nvSpPr>
        <p:spPr>
          <a:xfrm>
            <a:off x="3639312"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77214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172200"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172200"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4" name="Picture Placeholder 17">
            <a:extLst>
              <a:ext uri="{FF2B5EF4-FFF2-40B4-BE49-F238E27FC236}">
                <a16:creationId xmlns:a16="http://schemas.microsoft.com/office/drawing/2014/main" id="{AA1AC2FE-336D-4E7F-2C86-6A8C29BA8F90}"/>
              </a:ext>
            </a:extLst>
          </p:cNvPr>
          <p:cNvSpPr>
            <a:spLocks noGrp="1" noChangeAspect="1"/>
          </p:cNvSpPr>
          <p:nvPr>
            <p:ph type="pic" sz="quarter" idx="28"/>
          </p:nvPr>
        </p:nvSpPr>
        <p:spPr>
          <a:xfrm>
            <a:off x="677214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7" name="Text Placeholder 19">
            <a:extLst>
              <a:ext uri="{FF2B5EF4-FFF2-40B4-BE49-F238E27FC236}">
                <a16:creationId xmlns:a16="http://schemas.microsoft.com/office/drawing/2014/main" id="{FA370BF1-09EC-DBE1-5118-8A92A0F90BC4}"/>
              </a:ext>
            </a:extLst>
          </p:cNvPr>
          <p:cNvSpPr>
            <a:spLocks noGrp="1"/>
          </p:cNvSpPr>
          <p:nvPr>
            <p:ph type="body" sz="quarter" idx="33"/>
          </p:nvPr>
        </p:nvSpPr>
        <p:spPr>
          <a:xfrm>
            <a:off x="6172200"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5" name="Text Placeholder 19">
            <a:extLst>
              <a:ext uri="{FF2B5EF4-FFF2-40B4-BE49-F238E27FC236}">
                <a16:creationId xmlns:a16="http://schemas.microsoft.com/office/drawing/2014/main" id="{5089D72C-E865-F5D3-CB1E-050AEF684453}"/>
              </a:ext>
            </a:extLst>
          </p:cNvPr>
          <p:cNvSpPr>
            <a:spLocks noGrp="1"/>
          </p:cNvSpPr>
          <p:nvPr>
            <p:ph type="body" sz="quarter" idx="32"/>
          </p:nvPr>
        </p:nvSpPr>
        <p:spPr>
          <a:xfrm>
            <a:off x="6172200"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9317533"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705088"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705088"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7" name="Picture Placeholder 17">
            <a:extLst>
              <a:ext uri="{FF2B5EF4-FFF2-40B4-BE49-F238E27FC236}">
                <a16:creationId xmlns:a16="http://schemas.microsoft.com/office/drawing/2014/main" id="{4F7ECA98-24CD-8CC5-A3EC-BFF5E9B11748}"/>
              </a:ext>
            </a:extLst>
          </p:cNvPr>
          <p:cNvSpPr>
            <a:spLocks noGrp="1" noChangeAspect="1"/>
          </p:cNvSpPr>
          <p:nvPr>
            <p:ph type="pic" sz="quarter" idx="27"/>
          </p:nvPr>
        </p:nvSpPr>
        <p:spPr>
          <a:xfrm>
            <a:off x="9317533"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2" name="Text Placeholder 19">
            <a:extLst>
              <a:ext uri="{FF2B5EF4-FFF2-40B4-BE49-F238E27FC236}">
                <a16:creationId xmlns:a16="http://schemas.microsoft.com/office/drawing/2014/main" id="{46CBECF2-D93E-3DF9-064C-CB4A3262B691}"/>
              </a:ext>
            </a:extLst>
          </p:cNvPr>
          <p:cNvSpPr>
            <a:spLocks noGrp="1"/>
          </p:cNvSpPr>
          <p:nvPr>
            <p:ph type="body" sz="quarter" idx="35"/>
          </p:nvPr>
        </p:nvSpPr>
        <p:spPr>
          <a:xfrm>
            <a:off x="8705088"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1" name="Text Placeholder 19">
            <a:extLst>
              <a:ext uri="{FF2B5EF4-FFF2-40B4-BE49-F238E27FC236}">
                <a16:creationId xmlns:a16="http://schemas.microsoft.com/office/drawing/2014/main" id="{71E06E16-A083-B853-8155-7FF97AD1DE8F}"/>
              </a:ext>
            </a:extLst>
          </p:cNvPr>
          <p:cNvSpPr>
            <a:spLocks noGrp="1"/>
          </p:cNvSpPr>
          <p:nvPr>
            <p:ph type="body" sz="quarter" idx="34"/>
          </p:nvPr>
        </p:nvSpPr>
        <p:spPr>
          <a:xfrm>
            <a:off x="8705088"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2232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2286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208008" y="6356350"/>
            <a:ext cx="274320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9" r:id="rId3"/>
    <p:sldLayoutId id="2147483651" r:id="rId4"/>
    <p:sldLayoutId id="2147483650" r:id="rId5"/>
    <p:sldLayoutId id="2147483663" r:id="rId6"/>
    <p:sldLayoutId id="2147483665" r:id="rId7"/>
    <p:sldLayoutId id="2147483660" r:id="rId8"/>
    <p:sldLayoutId id="2147483661" r:id="rId9"/>
    <p:sldLayoutId id="2147483662" r:id="rId10"/>
    <p:sldLayoutId id="2147483666" r:id="rId11"/>
    <p:sldLayoutId id="2147483653" r:id="rId12"/>
    <p:sldLayoutId id="2147483664" r:id="rId13"/>
    <p:sldLayoutId id="2147483667"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4180B-35BA-C28E-820F-59C84FBDD99A}"/>
              </a:ext>
            </a:extLst>
          </p:cNvPr>
          <p:cNvSpPr>
            <a:spLocks noGrp="1"/>
          </p:cNvSpPr>
          <p:nvPr>
            <p:ph type="ctrTitle"/>
          </p:nvPr>
        </p:nvSpPr>
        <p:spPr>
          <a:xfrm>
            <a:off x="3474720" y="1219200"/>
            <a:ext cx="5334000" cy="2885440"/>
          </a:xfrm>
        </p:spPr>
        <p:txBody>
          <a:bodyPr/>
          <a:lstStyle/>
          <a:p>
            <a:r>
              <a:rPr lang="en-US" sz="3600" b="1" dirty="0">
                <a:solidFill>
                  <a:srgbClr val="C00000"/>
                </a:solidFill>
              </a:rPr>
              <a:t>Project Title : </a:t>
            </a:r>
            <a:br>
              <a:rPr lang="en-US" sz="3600" dirty="0"/>
            </a:br>
            <a:br>
              <a:rPr lang="en-US" sz="3600" dirty="0"/>
            </a:br>
            <a:br>
              <a:rPr lang="en-US" sz="3600" dirty="0"/>
            </a:br>
            <a:r>
              <a:rPr lang="en-US" sz="3600" dirty="0">
                <a:solidFill>
                  <a:srgbClr val="002060"/>
                </a:solidFill>
              </a:rPr>
              <a:t>ESPN </a:t>
            </a:r>
            <a:r>
              <a:rPr lang="en-US" sz="3600" dirty="0" err="1">
                <a:solidFill>
                  <a:srgbClr val="002060"/>
                </a:solidFill>
              </a:rPr>
              <a:t>Cric</a:t>
            </a:r>
            <a:r>
              <a:rPr lang="en-US" sz="3600" dirty="0">
                <a:solidFill>
                  <a:srgbClr val="002060"/>
                </a:solidFill>
              </a:rPr>
              <a:t> Info Web Scraping </a:t>
            </a:r>
          </a:p>
        </p:txBody>
      </p:sp>
    </p:spTree>
    <p:extLst>
      <p:ext uri="{BB962C8B-B14F-4D97-AF65-F5344CB8AC3E}">
        <p14:creationId xmlns:p14="http://schemas.microsoft.com/office/powerpoint/2010/main" val="317718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F4D5B-3E14-1349-3E16-232AA74EEBAF}"/>
              </a:ext>
            </a:extLst>
          </p:cNvPr>
          <p:cNvSpPr>
            <a:spLocks noGrp="1"/>
          </p:cNvSpPr>
          <p:nvPr>
            <p:ph type="title"/>
          </p:nvPr>
        </p:nvSpPr>
        <p:spPr/>
        <p:txBody>
          <a:bodyPr/>
          <a:lstStyle/>
          <a:p>
            <a:r>
              <a:rPr lang="en-US" dirty="0">
                <a:solidFill>
                  <a:schemeClr val="accent3"/>
                </a:solidFill>
                <a:latin typeface="Baskerville Old Face" panose="02020602080505020303" pitchFamily="18" charset="77"/>
                <a:ea typeface="Baskerville" panose="02020502070401020303" pitchFamily="18" charset="0"/>
              </a:rPr>
              <a:t>What can be done with the dataset</a:t>
            </a:r>
            <a:endParaRPr lang="en-US" dirty="0"/>
          </a:p>
        </p:txBody>
      </p:sp>
      <p:sp>
        <p:nvSpPr>
          <p:cNvPr id="7" name="Footer Placeholder 6">
            <a:extLst>
              <a:ext uri="{FF2B5EF4-FFF2-40B4-BE49-F238E27FC236}">
                <a16:creationId xmlns:a16="http://schemas.microsoft.com/office/drawing/2014/main" id="{69D875C8-4D19-8AF8-6F98-F151E309145E}"/>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7130094C-EC6A-E6F3-2E57-202E962AAC87}"/>
              </a:ext>
            </a:extLst>
          </p:cNvPr>
          <p:cNvSpPr>
            <a:spLocks noGrp="1"/>
          </p:cNvSpPr>
          <p:nvPr>
            <p:ph type="sldNum" sz="quarter" idx="12"/>
          </p:nvPr>
        </p:nvSpPr>
        <p:spPr/>
        <p:txBody>
          <a:bodyPr/>
          <a:lstStyle/>
          <a:p>
            <a:fld id="{294A09A9-5501-47C1-A89A-A340965A2BE2}" type="slidenum">
              <a:rPr lang="en-US" smtClean="0"/>
              <a:t>10</a:t>
            </a:fld>
            <a:endParaRPr lang="en-US" dirty="0"/>
          </a:p>
        </p:txBody>
      </p:sp>
      <p:sp>
        <p:nvSpPr>
          <p:cNvPr id="13" name="Text Placeholder 8">
            <a:extLst>
              <a:ext uri="{FF2B5EF4-FFF2-40B4-BE49-F238E27FC236}">
                <a16:creationId xmlns:a16="http://schemas.microsoft.com/office/drawing/2014/main" id="{A01E0CA2-AB6B-1738-86A3-9FA6F0C05834}"/>
              </a:ext>
            </a:extLst>
          </p:cNvPr>
          <p:cNvSpPr txBox="1">
            <a:spLocks/>
          </p:cNvSpPr>
          <p:nvPr/>
        </p:nvSpPr>
        <p:spPr>
          <a:xfrm>
            <a:off x="1358393" y="2107918"/>
            <a:ext cx="4991607" cy="427797"/>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Clr>
                <a:srgbClr val="73292A"/>
              </a:buClr>
              <a:buFont typeface="Arial" panose="020B0604020202020204" pitchFamily="34" charset="0"/>
              <a:buNone/>
              <a:defRPr sz="2000" b="0" kern="1200">
                <a:solidFill>
                  <a:schemeClr val="accent3"/>
                </a:solidFill>
                <a:latin typeface="+mj-lt"/>
                <a:ea typeface="+mn-ea"/>
                <a:cs typeface="+mn-cs"/>
              </a:defRPr>
            </a:lvl1pPr>
            <a:lvl2pPr marL="457200" indent="0" algn="l" defTabSz="914400" rtl="0" eaLnBrk="1" latinLnBrk="0" hangingPunct="1">
              <a:lnSpc>
                <a:spcPct val="90000"/>
              </a:lnSpc>
              <a:spcBef>
                <a:spcPts val="500"/>
              </a:spcBef>
              <a:buClr>
                <a:srgbClr val="73292A"/>
              </a:buClr>
              <a:buFont typeface="Arial" panose="020B0604020202020204" pitchFamily="34" charset="0"/>
              <a:buNone/>
              <a:defRPr sz="2000" b="1" kern="1200">
                <a:solidFill>
                  <a:schemeClr val="accent3"/>
                </a:solidFill>
                <a:latin typeface="+mn-lt"/>
                <a:ea typeface="+mn-ea"/>
                <a:cs typeface="+mn-cs"/>
              </a:defRPr>
            </a:lvl2pPr>
            <a:lvl3pPr marL="914400" indent="0" algn="l" defTabSz="914400" rtl="0" eaLnBrk="1" latinLnBrk="0" hangingPunct="1">
              <a:lnSpc>
                <a:spcPct val="90000"/>
              </a:lnSpc>
              <a:spcBef>
                <a:spcPts val="500"/>
              </a:spcBef>
              <a:buClr>
                <a:srgbClr val="73292A"/>
              </a:buClr>
              <a:buFont typeface="Arial" panose="020B0604020202020204" pitchFamily="34" charset="0"/>
              <a:buNone/>
              <a:defRPr sz="1800" b="1" kern="1200">
                <a:solidFill>
                  <a:schemeClr val="accent3"/>
                </a:solidFill>
                <a:latin typeface="+mn-lt"/>
                <a:ea typeface="+mn-ea"/>
                <a:cs typeface="+mn-cs"/>
              </a:defRPr>
            </a:lvl3pPr>
            <a:lvl4pPr marL="1371600" indent="0" algn="l" defTabSz="914400" rtl="0" eaLnBrk="1" latinLnBrk="0" hangingPunct="1">
              <a:lnSpc>
                <a:spcPct val="90000"/>
              </a:lnSpc>
              <a:spcBef>
                <a:spcPts val="500"/>
              </a:spcBef>
              <a:buClr>
                <a:srgbClr val="73292A"/>
              </a:buClr>
              <a:buFont typeface="Arial" panose="020B0604020202020204" pitchFamily="34" charset="0"/>
              <a:buNone/>
              <a:defRPr sz="1600" b="1" kern="1200">
                <a:solidFill>
                  <a:schemeClr val="accent3"/>
                </a:solidFill>
                <a:latin typeface="+mn-lt"/>
                <a:ea typeface="+mn-ea"/>
                <a:cs typeface="+mn-cs"/>
              </a:defRPr>
            </a:lvl4pPr>
            <a:lvl5pPr marL="1828800" indent="0" algn="l" defTabSz="914400" rtl="0" eaLnBrk="1" latinLnBrk="0" hangingPunct="1">
              <a:lnSpc>
                <a:spcPct val="90000"/>
              </a:lnSpc>
              <a:spcBef>
                <a:spcPts val="500"/>
              </a:spcBef>
              <a:buClr>
                <a:srgbClr val="73292A"/>
              </a:buClr>
              <a:buFont typeface="Arial" panose="020B0604020202020204" pitchFamily="34" charset="0"/>
              <a:buNone/>
              <a:defRPr sz="1600" b="1" kern="1200">
                <a:solidFill>
                  <a:schemeClr val="accent3"/>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b="1" dirty="0">
                <a:solidFill>
                  <a:schemeClr val="accent2"/>
                </a:solidFill>
                <a:latin typeface="Baskerville Old Face" panose="02020602080505020303" pitchFamily="18" charset="77"/>
                <a:ea typeface="Baskerville" panose="02020502070401020303" pitchFamily="18" charset="0"/>
              </a:rPr>
              <a:t>Career Stats Dataset for Each Player</a:t>
            </a:r>
          </a:p>
        </p:txBody>
      </p:sp>
      <p:sp>
        <p:nvSpPr>
          <p:cNvPr id="14" name="Content Placeholder 9">
            <a:extLst>
              <a:ext uri="{FF2B5EF4-FFF2-40B4-BE49-F238E27FC236}">
                <a16:creationId xmlns:a16="http://schemas.microsoft.com/office/drawing/2014/main" id="{0A9C941E-4183-DC88-DFCC-0F8C34CDA087}"/>
              </a:ext>
            </a:extLst>
          </p:cNvPr>
          <p:cNvSpPr txBox="1">
            <a:spLocks/>
          </p:cNvSpPr>
          <p:nvPr/>
        </p:nvSpPr>
        <p:spPr>
          <a:xfrm>
            <a:off x="1358392" y="2791477"/>
            <a:ext cx="9695687" cy="33208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16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1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12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1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1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Gill Sans Nova Light" panose="020B0302020104020203" pitchFamily="34" charset="0"/>
                <a:ea typeface="+mn-lt"/>
                <a:cs typeface="Gill Sans Light" panose="020B0302020104020203" pitchFamily="34" charset="-79"/>
              </a:rPr>
              <a:t>This dataset helps us to get the performance of each player</a:t>
            </a:r>
          </a:p>
          <a:p>
            <a:r>
              <a:rPr lang="en-US" dirty="0">
                <a:latin typeface="Gill Sans Nova Light" panose="020B0302020104020203" pitchFamily="34" charset="0"/>
                <a:ea typeface="+mn-lt"/>
                <a:cs typeface="Gill Sans Light" panose="020B0302020104020203" pitchFamily="34" charset="-79"/>
              </a:rPr>
              <a:t>We are getting it in the form of 2 features -- Stats</a:t>
            </a:r>
          </a:p>
          <a:p>
            <a:pPr marL="0" indent="0">
              <a:buNone/>
            </a:pPr>
            <a:r>
              <a:rPr lang="en-US" dirty="0">
                <a:latin typeface="Gill Sans Nova Light" panose="020B0302020104020203" pitchFamily="34" charset="0"/>
                <a:ea typeface="+mn-lt"/>
                <a:cs typeface="Gill Sans Light" panose="020B0302020104020203" pitchFamily="34" charset="-79"/>
              </a:rPr>
              <a:t>                                                               -- Matches</a:t>
            </a:r>
          </a:p>
          <a:p>
            <a:r>
              <a:rPr lang="en-US" dirty="0">
                <a:latin typeface="Gill Sans Nova Light" panose="020B0302020104020203" pitchFamily="34" charset="0"/>
                <a:ea typeface="+mn-lt"/>
                <a:cs typeface="Gill Sans Light" panose="020B0302020104020203" pitchFamily="34" charset="-79"/>
              </a:rPr>
              <a:t>For some players, we are getting Stats Info from the Player Profile. So, we are extracting the data from Stats section for them.</a:t>
            </a:r>
          </a:p>
          <a:p>
            <a:r>
              <a:rPr lang="en-US" dirty="0">
                <a:latin typeface="Gill Sans Nova Light" panose="020B0302020104020203" pitchFamily="34" charset="0"/>
                <a:ea typeface="+mn-lt"/>
                <a:cs typeface="Gill Sans Light" panose="020B0302020104020203" pitchFamily="34" charset="-79"/>
              </a:rPr>
              <a:t>For some players, there is no “Stats” section present , so we are going to “Matches” section and extract the matches played, Runs and Wickets and all relevant info.</a:t>
            </a:r>
            <a:endParaRPr lang="en-US" dirty="0">
              <a:latin typeface="Gill Sans Nova Light" panose="020B0302020104020203" pitchFamily="34" charset="0"/>
              <a:cs typeface="Gill Sans Light" panose="020B0302020104020203" pitchFamily="34" charset="-79"/>
            </a:endParaRPr>
          </a:p>
        </p:txBody>
      </p:sp>
    </p:spTree>
    <p:extLst>
      <p:ext uri="{BB962C8B-B14F-4D97-AF65-F5344CB8AC3E}">
        <p14:creationId xmlns:p14="http://schemas.microsoft.com/office/powerpoint/2010/main" val="3963583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p:txBody>
          <a:bodyPr/>
          <a:lstStyle/>
          <a:p>
            <a:r>
              <a:rPr lang="en-US" dirty="0"/>
              <a:t>Areas of focus</a:t>
            </a:r>
          </a:p>
        </p:txBody>
      </p:sp>
      <p:sp>
        <p:nvSpPr>
          <p:cNvPr id="26" name="Text Placeholder 25">
            <a:extLst>
              <a:ext uri="{FF2B5EF4-FFF2-40B4-BE49-F238E27FC236}">
                <a16:creationId xmlns:a16="http://schemas.microsoft.com/office/drawing/2014/main" id="{FAA80863-7DDD-E33E-7C2A-C806622CEF7D}"/>
              </a:ext>
            </a:extLst>
          </p:cNvPr>
          <p:cNvSpPr>
            <a:spLocks noGrp="1"/>
          </p:cNvSpPr>
          <p:nvPr>
            <p:ph type="body" sz="quarter" idx="13"/>
          </p:nvPr>
        </p:nvSpPr>
        <p:spPr/>
        <p:txBody>
          <a:bodyPr/>
          <a:lstStyle/>
          <a:p>
            <a:r>
              <a:rPr lang="en-US" dirty="0"/>
              <a:t>F</a:t>
            </a:r>
          </a:p>
        </p:txBody>
      </p:sp>
      <p:pic>
        <p:nvPicPr>
          <p:cNvPr id="10" name="Picture 9" descr="Floral leaf accent">
            <a:extLst>
              <a:ext uri="{FF2B5EF4-FFF2-40B4-BE49-F238E27FC236}">
                <a16:creationId xmlns:a16="http://schemas.microsoft.com/office/drawing/2014/main" id="{1CABBF9A-AC19-48D9-D218-D09928CE16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990394" y="3301247"/>
            <a:ext cx="1250823" cy="794641"/>
          </a:xfrm>
          <a:prstGeom prst="rect">
            <a:avLst/>
          </a:prstGeom>
        </p:spPr>
      </p:pic>
      <p:sp>
        <p:nvSpPr>
          <p:cNvPr id="4" name="Content Placeholder 3">
            <a:extLst>
              <a:ext uri="{FF2B5EF4-FFF2-40B4-BE49-F238E27FC236}">
                <a16:creationId xmlns:a16="http://schemas.microsoft.com/office/drawing/2014/main" id="{950677C9-3E42-427F-93B8-526692906471}"/>
              </a:ext>
            </a:extLst>
          </p:cNvPr>
          <p:cNvSpPr>
            <a:spLocks noGrp="1"/>
          </p:cNvSpPr>
          <p:nvPr>
            <p:ph sz="half" idx="2"/>
          </p:nvPr>
        </p:nvSpPr>
        <p:spPr>
          <a:xfrm>
            <a:off x="6289612" y="2062480"/>
            <a:ext cx="5065776" cy="4084320"/>
          </a:xfrm>
        </p:spPr>
        <p:txBody>
          <a:bodyPr/>
          <a:lstStyle/>
          <a:p>
            <a:pPr>
              <a:lnSpc>
                <a:spcPct val="100000"/>
              </a:lnSpc>
              <a:buFont typeface="Wingdings" panose="05000000000000000000" pitchFamily="2" charset="2"/>
              <a:buChar char="v"/>
            </a:pPr>
            <a:r>
              <a:rPr lang="en-US" sz="2400" dirty="0">
                <a:solidFill>
                  <a:schemeClr val="accent3"/>
                </a:solidFill>
                <a:latin typeface="Gill Sans Nova Light" panose="020B0302020104020203" pitchFamily="34" charset="0"/>
                <a:ea typeface="+mn-lt"/>
                <a:cs typeface="Gill Sans Light" panose="020B0302020104020203" pitchFamily="34" charset="-79"/>
              </a:rPr>
              <a:t> setting an option to download each of the player details.</a:t>
            </a:r>
          </a:p>
          <a:p>
            <a:pPr>
              <a:lnSpc>
                <a:spcPct val="100000"/>
              </a:lnSpc>
              <a:buFont typeface="Wingdings" panose="05000000000000000000" pitchFamily="2" charset="2"/>
              <a:buChar char="v"/>
            </a:pPr>
            <a:r>
              <a:rPr lang="en-US" sz="2400" dirty="0">
                <a:latin typeface="Gill Sans Nova Light" panose="020B0302020104020203" pitchFamily="34" charset="0"/>
                <a:ea typeface="+mn-lt"/>
                <a:cs typeface="Gill Sans Light" panose="020B0302020104020203" pitchFamily="34" charset="-79"/>
              </a:rPr>
              <a:t> option kept to segregate the players with highest runs and maintaining  different lists of players who can kept in front rows</a:t>
            </a:r>
          </a:p>
          <a:p>
            <a:pPr>
              <a:lnSpc>
                <a:spcPct val="100000"/>
              </a:lnSpc>
              <a:buFont typeface="Wingdings" panose="05000000000000000000" pitchFamily="2" charset="2"/>
              <a:buChar char="v"/>
            </a:pPr>
            <a:r>
              <a:rPr lang="en-US" sz="2400" dirty="0">
                <a:latin typeface="Gill Sans Nova Light" panose="020B0302020104020203" pitchFamily="34" charset="0"/>
                <a:ea typeface="+mn-lt"/>
                <a:cs typeface="Gill Sans Light" panose="020B0302020104020203" pitchFamily="34" charset="-79"/>
              </a:rPr>
              <a:t> players who have taken maximum wickets</a:t>
            </a:r>
            <a:endParaRPr lang="en-US" sz="2400" dirty="0">
              <a:solidFill>
                <a:schemeClr val="accent3"/>
              </a:solidFill>
              <a:latin typeface="Gill Sans Nova Light" panose="020B0302020104020203" pitchFamily="34" charset="0"/>
              <a:ea typeface="+mn-lt"/>
              <a:cs typeface="Gill Sans Light" panose="020B0302020104020203" pitchFamily="34" charset="-79"/>
            </a:endParaRPr>
          </a:p>
        </p:txBody>
      </p:sp>
      <p:sp>
        <p:nvSpPr>
          <p:cNvPr id="7" name="Footer Placeholder 6">
            <a:extLst>
              <a:ext uri="{FF2B5EF4-FFF2-40B4-BE49-F238E27FC236}">
                <a16:creationId xmlns:a16="http://schemas.microsoft.com/office/drawing/2014/main" id="{486CE65B-C283-8A90-DF86-161AC356BEA0}"/>
              </a:ext>
            </a:extLst>
          </p:cNvPr>
          <p:cNvSpPr>
            <a:spLocks noGrp="1"/>
          </p:cNvSpPr>
          <p:nvPr>
            <p:ph type="ftr" sz="quarter" idx="11"/>
          </p:nvPr>
        </p:nvSpPr>
        <p:spPr/>
        <p:txBody>
          <a:bodyPr/>
          <a:lstStyle/>
          <a:p>
            <a:r>
              <a:rPr lang="en-US" dirty="0"/>
              <a:t>Presentation title</a:t>
            </a:r>
          </a:p>
        </p:txBody>
      </p:sp>
      <p:sp>
        <p:nvSpPr>
          <p:cNvPr id="9" name="Slide Number Placeholder 7">
            <a:extLst>
              <a:ext uri="{FF2B5EF4-FFF2-40B4-BE49-F238E27FC236}">
                <a16:creationId xmlns:a16="http://schemas.microsoft.com/office/drawing/2014/main" id="{FEDDE84F-33A7-1FC6-0912-6F42974F3C31}"/>
              </a:ext>
            </a:extLst>
          </p:cNvPr>
          <p:cNvSpPr>
            <a:spLocks noGrp="1"/>
          </p:cNvSpPr>
          <p:nvPr>
            <p:ph type="sldNum" sz="quarter" idx="12"/>
          </p:nvPr>
        </p:nvSpPr>
        <p:spPr/>
        <p:txBody>
          <a:bodyPr/>
          <a:lstStyle/>
          <a:p>
            <a:fld id="{294A09A9-5501-47C1-A89A-A340965A2BE2}" type="slidenum">
              <a:rPr lang="en-US" smtClean="0"/>
              <a:pPr/>
              <a:t>11</a:t>
            </a:fld>
            <a:endParaRPr lang="en-US" dirty="0"/>
          </a:p>
        </p:txBody>
      </p:sp>
    </p:spTree>
    <p:extLst>
      <p:ext uri="{BB962C8B-B14F-4D97-AF65-F5344CB8AC3E}">
        <p14:creationId xmlns:p14="http://schemas.microsoft.com/office/powerpoint/2010/main" val="2985610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54157-869F-9BBE-CFCF-717129CA6907}"/>
              </a:ext>
            </a:extLst>
          </p:cNvPr>
          <p:cNvSpPr>
            <a:spLocks noGrp="1"/>
          </p:cNvSpPr>
          <p:nvPr>
            <p:ph type="title"/>
          </p:nvPr>
        </p:nvSpPr>
        <p:spPr>
          <a:xfrm>
            <a:off x="1748028" y="1389888"/>
            <a:ext cx="8695944" cy="1325880"/>
          </a:xfrm>
        </p:spPr>
        <p:txBody>
          <a:bodyPr/>
          <a:lstStyle/>
          <a:p>
            <a:r>
              <a:rPr lang="en-US" dirty="0">
                <a:solidFill>
                  <a:schemeClr val="accent3"/>
                </a:solidFill>
                <a:latin typeface="Baskerville Old Face" panose="02020602080505020303" pitchFamily="18" charset="77"/>
              </a:rPr>
              <a:t>Summary</a:t>
            </a:r>
            <a:r>
              <a:rPr lang="en-US" dirty="0">
                <a:solidFill>
                  <a:schemeClr val="accent3"/>
                </a:solidFill>
              </a:rPr>
              <a:t> </a:t>
            </a:r>
            <a:endParaRPr lang="en-US" dirty="0"/>
          </a:p>
        </p:txBody>
      </p:sp>
      <p:sp>
        <p:nvSpPr>
          <p:cNvPr id="3" name="Content Placeholder 2">
            <a:extLst>
              <a:ext uri="{FF2B5EF4-FFF2-40B4-BE49-F238E27FC236}">
                <a16:creationId xmlns:a16="http://schemas.microsoft.com/office/drawing/2014/main" id="{DC9AC05D-560D-1665-8879-549C0B4EDE5C}"/>
              </a:ext>
            </a:extLst>
          </p:cNvPr>
          <p:cNvSpPr>
            <a:spLocks noGrp="1"/>
          </p:cNvSpPr>
          <p:nvPr>
            <p:ph idx="1"/>
          </p:nvPr>
        </p:nvSpPr>
        <p:spPr/>
        <p:txBody>
          <a:bodyPr>
            <a:normAutofit lnSpcReduction="10000"/>
          </a:bodyPr>
          <a:lstStyle/>
          <a:p>
            <a:pPr marL="0" indent="0" algn="ctr">
              <a:lnSpc>
                <a:spcPct val="100000"/>
              </a:lnSpc>
              <a:buNone/>
            </a:pPr>
            <a:r>
              <a:rPr lang="en-US" dirty="0">
                <a:latin typeface="Gill Sans Nova Light" panose="020B0302020104020203" pitchFamily="34" charset="0"/>
                <a:ea typeface="+mn-lt"/>
                <a:cs typeface="Gill Sans Light" panose="020B0302020104020203" pitchFamily="34" charset="-79"/>
              </a:rPr>
              <a:t>This app tries to extract the player details for “</a:t>
            </a:r>
            <a:r>
              <a:rPr lang="en-US" dirty="0" err="1">
                <a:latin typeface="Gill Sans Nova Light" panose="020B0302020104020203" pitchFamily="34" charset="0"/>
                <a:ea typeface="+mn-lt"/>
                <a:cs typeface="Gill Sans Light" panose="020B0302020104020203" pitchFamily="34" charset="-79"/>
              </a:rPr>
              <a:t>AllRounder</a:t>
            </a:r>
            <a:r>
              <a:rPr lang="en-US" dirty="0">
                <a:latin typeface="Gill Sans Nova Light" panose="020B0302020104020203" pitchFamily="34" charset="0"/>
                <a:ea typeface="+mn-lt"/>
                <a:cs typeface="Gill Sans Light" panose="020B0302020104020203" pitchFamily="34" charset="-79"/>
              </a:rPr>
              <a:t>” and “T20” category and store them in csv files.</a:t>
            </a:r>
          </a:p>
          <a:p>
            <a:pPr marL="0" indent="0" algn="ctr">
              <a:lnSpc>
                <a:spcPct val="100000"/>
              </a:lnSpc>
              <a:buNone/>
            </a:pPr>
            <a:r>
              <a:rPr lang="en-US" sz="2000" dirty="0">
                <a:solidFill>
                  <a:schemeClr val="accent3"/>
                </a:solidFill>
                <a:latin typeface="Gill Sans Nova Light" panose="020B0302020104020203" pitchFamily="34" charset="0"/>
                <a:ea typeface="+mn-lt"/>
                <a:cs typeface="Gill Sans Light" panose="020B0302020104020203" pitchFamily="34" charset="-79"/>
              </a:rPr>
              <a:t>This app can be improvised by setting an option to download each of the player details.</a:t>
            </a:r>
          </a:p>
          <a:p>
            <a:pPr marL="0" indent="0" algn="ctr">
              <a:lnSpc>
                <a:spcPct val="100000"/>
              </a:lnSpc>
              <a:buNone/>
            </a:pPr>
            <a:r>
              <a:rPr lang="en-US" dirty="0">
                <a:latin typeface="Gill Sans Nova Light" panose="020B0302020104020203" pitchFamily="34" charset="0"/>
                <a:ea typeface="+mn-lt"/>
                <a:cs typeface="Gill Sans Light" panose="020B0302020104020203" pitchFamily="34" charset="-79"/>
              </a:rPr>
              <a:t>Also, there can be an option kept to segregate the players with highest runs and maintaining  different lists of players who can kept in front rows, players who have taken maximum wickets can be selected for National Team and so on.</a:t>
            </a:r>
            <a:endParaRPr lang="en-US" sz="2000" dirty="0">
              <a:solidFill>
                <a:schemeClr val="accent3"/>
              </a:solidFill>
              <a:latin typeface="Gill Sans Nova Light" panose="020B0302020104020203" pitchFamily="34" charset="0"/>
              <a:ea typeface="+mn-lt"/>
              <a:cs typeface="Gill Sans Light" panose="020B0302020104020203" pitchFamily="34" charset="-79"/>
            </a:endParaRPr>
          </a:p>
          <a:p>
            <a:pPr marL="0" indent="0">
              <a:lnSpc>
                <a:spcPct val="100000"/>
              </a:lnSpc>
              <a:buNone/>
            </a:pPr>
            <a:endParaRPr lang="en-US" dirty="0">
              <a:solidFill>
                <a:schemeClr val="accent3"/>
              </a:solidFill>
              <a:cs typeface="Calibri"/>
            </a:endParaRPr>
          </a:p>
        </p:txBody>
      </p:sp>
      <p:sp>
        <p:nvSpPr>
          <p:cNvPr id="4" name="Footer Placeholder 3">
            <a:extLst>
              <a:ext uri="{FF2B5EF4-FFF2-40B4-BE49-F238E27FC236}">
                <a16:creationId xmlns:a16="http://schemas.microsoft.com/office/drawing/2014/main" id="{8EF088D1-E89A-FD55-EB44-49411774536D}"/>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94026A48-6EF8-D4D0-2C6E-1F96935EA501}"/>
              </a:ext>
            </a:extLst>
          </p:cNvPr>
          <p:cNvSpPr>
            <a:spLocks noGrp="1"/>
          </p:cNvSpPr>
          <p:nvPr>
            <p:ph type="sldNum" sz="quarter" idx="11"/>
          </p:nvPr>
        </p:nvSpPr>
        <p:spPr/>
        <p:txBody>
          <a:bodyPr/>
          <a:lstStyle/>
          <a:p>
            <a:fld id="{294A09A9-5501-47C1-A89A-A340965A2BE2}" type="slidenum">
              <a:rPr lang="en-US" smtClean="0"/>
              <a:pPr/>
              <a:t>12</a:t>
            </a:fld>
            <a:endParaRPr lang="en-US" dirty="0"/>
          </a:p>
        </p:txBody>
      </p:sp>
    </p:spTree>
    <p:extLst>
      <p:ext uri="{BB962C8B-B14F-4D97-AF65-F5344CB8AC3E}">
        <p14:creationId xmlns:p14="http://schemas.microsoft.com/office/powerpoint/2010/main" val="520700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EB5DC-8C2B-5750-6E12-9A35C0FFBA00}"/>
              </a:ext>
            </a:extLst>
          </p:cNvPr>
          <p:cNvSpPr>
            <a:spLocks noGrp="1"/>
          </p:cNvSpPr>
          <p:nvPr>
            <p:ph type="title"/>
          </p:nvPr>
        </p:nvSpPr>
        <p:spPr/>
        <p:txBody>
          <a:bodyPr/>
          <a:lstStyle/>
          <a:p>
            <a:r>
              <a:rPr lang="en-US" dirty="0"/>
              <a:t>Thank you</a:t>
            </a:r>
          </a:p>
        </p:txBody>
      </p:sp>
      <p:sp>
        <p:nvSpPr>
          <p:cNvPr id="5" name="Content Placeholder 4">
            <a:extLst>
              <a:ext uri="{FF2B5EF4-FFF2-40B4-BE49-F238E27FC236}">
                <a16:creationId xmlns:a16="http://schemas.microsoft.com/office/drawing/2014/main" id="{AAF5CF3F-E5EF-5769-3F83-24ADB4412BBF}"/>
              </a:ext>
            </a:extLst>
          </p:cNvPr>
          <p:cNvSpPr>
            <a:spLocks noGrp="1"/>
          </p:cNvSpPr>
          <p:nvPr>
            <p:ph idx="1"/>
          </p:nvPr>
        </p:nvSpPr>
        <p:spPr>
          <a:xfrm>
            <a:off x="8211312" y="2011680"/>
            <a:ext cx="2999232" cy="1778000"/>
          </a:xfrm>
        </p:spPr>
        <p:txBody>
          <a:bodyPr/>
          <a:lstStyle/>
          <a:p>
            <a:r>
              <a:rPr lang="en-US" dirty="0"/>
              <a:t>Created by</a:t>
            </a:r>
          </a:p>
          <a:p>
            <a:r>
              <a:rPr lang="en-US" dirty="0"/>
              <a:t>- Aastha Mukherjee</a:t>
            </a:r>
          </a:p>
          <a:p>
            <a:endParaRPr lang="en-US" dirty="0"/>
          </a:p>
        </p:txBody>
      </p:sp>
    </p:spTree>
    <p:extLst>
      <p:ext uri="{BB962C8B-B14F-4D97-AF65-F5344CB8AC3E}">
        <p14:creationId xmlns:p14="http://schemas.microsoft.com/office/powerpoint/2010/main" val="2790251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8041640" y="356616"/>
            <a:ext cx="3749040" cy="1325880"/>
          </a:xfrm>
        </p:spPr>
        <p:txBody>
          <a:bodyPr>
            <a:normAutofit/>
          </a:bodyPr>
          <a:lstStyle/>
          <a:p>
            <a:r>
              <a:rPr lang="en-US" dirty="0">
                <a:solidFill>
                  <a:schemeClr val="accent3"/>
                </a:solidFill>
                <a:latin typeface="Baskerville Old Face" panose="02020602080505020303" pitchFamily="18" charset="77"/>
                <a:cs typeface="Calibri Light"/>
              </a:rPr>
              <a:t>Agenda</a:t>
            </a:r>
            <a:endParaRPr lang="en-US" dirty="0">
              <a:solidFill>
                <a:schemeClr val="accent3"/>
              </a:solidFill>
              <a:latin typeface="Baskerville Old Face" panose="02020602080505020303" pitchFamily="18" charset="77"/>
            </a:endParaRPr>
          </a:p>
        </p:txBody>
      </p:sp>
      <p:sp>
        <p:nvSpPr>
          <p:cNvPr id="4" name="Text Placeholder 3">
            <a:extLst>
              <a:ext uri="{FF2B5EF4-FFF2-40B4-BE49-F238E27FC236}">
                <a16:creationId xmlns:a16="http://schemas.microsoft.com/office/drawing/2014/main" id="{7090AC0D-F624-B281-1AB5-687E5F6B3291}"/>
              </a:ext>
            </a:extLst>
          </p:cNvPr>
          <p:cNvSpPr>
            <a:spLocks noGrp="1"/>
          </p:cNvSpPr>
          <p:nvPr>
            <p:ph type="body" sz="quarter" idx="13"/>
          </p:nvPr>
        </p:nvSpPr>
        <p:spPr/>
        <p:txBody>
          <a:bodyPr/>
          <a:lstStyle/>
          <a:p>
            <a:r>
              <a:rPr lang="en-US" dirty="0"/>
              <a:t>A</a:t>
            </a:r>
          </a:p>
        </p:txBody>
      </p:sp>
      <p:pic>
        <p:nvPicPr>
          <p:cNvPr id="10" name="Picture 9" descr="Floral leaf accent">
            <a:extLst>
              <a:ext uri="{FF2B5EF4-FFF2-40B4-BE49-F238E27FC236}">
                <a16:creationId xmlns:a16="http://schemas.microsoft.com/office/drawing/2014/main" id="{08A3395B-5659-47E4-8F54-71340961F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41633" flipH="1">
            <a:off x="1654192" y="3058939"/>
            <a:ext cx="1243661" cy="790090"/>
          </a:xfrm>
          <a:prstGeom prst="rect">
            <a:avLst/>
          </a:prstGeom>
        </p:spPr>
      </p:pic>
      <p:pic>
        <p:nvPicPr>
          <p:cNvPr id="1929" name="Picture 1928" descr="Floral leaf accent">
            <a:extLst>
              <a:ext uri="{FF2B5EF4-FFF2-40B4-BE49-F238E27FC236}">
                <a16:creationId xmlns:a16="http://schemas.microsoft.com/office/drawing/2014/main" id="{CF8E7A1B-4724-55CB-6FAD-D8E7562935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7260" y="2342954"/>
            <a:ext cx="1791038" cy="2033695"/>
          </a:xfrm>
          <a:prstGeom prst="rect">
            <a:avLst/>
          </a:prstGeom>
        </p:spPr>
      </p:pic>
      <p:sp>
        <p:nvSpPr>
          <p:cNvPr id="3" name="Content Placeholder 2">
            <a:extLst>
              <a:ext uri="{FF2B5EF4-FFF2-40B4-BE49-F238E27FC236}">
                <a16:creationId xmlns:a16="http://schemas.microsoft.com/office/drawing/2014/main" id="{22788C46-D0BC-4307-AE55-7601A139E7CB}"/>
              </a:ext>
            </a:extLst>
          </p:cNvPr>
          <p:cNvSpPr>
            <a:spLocks noGrp="1"/>
          </p:cNvSpPr>
          <p:nvPr>
            <p:ph sz="quarter" idx="4"/>
          </p:nvPr>
        </p:nvSpPr>
        <p:spPr>
          <a:xfrm>
            <a:off x="7543800" y="1426464"/>
            <a:ext cx="3749040" cy="4306824"/>
          </a:xfrm>
        </p:spPr>
        <p:txBody>
          <a:bodyPr vert="horz" lIns="91440" tIns="45720" rIns="91440" bIns="45720" rtlCol="0" anchor="t">
            <a:normAutofit/>
          </a:bodyPr>
          <a:lstStyle/>
          <a:p>
            <a:pPr fontAlgn="base">
              <a:spcAft>
                <a:spcPts val="0"/>
              </a:spcAft>
            </a:pPr>
            <a:r>
              <a:rPr lang="en-IN" dirty="0">
                <a:latin typeface="Gill Sans Nova Light" panose="020B0302020104020203" pitchFamily="34" charset="0"/>
                <a:cs typeface="Gill Sans Light" panose="020B0302020104020203" pitchFamily="34" charset="-79"/>
              </a:rPr>
              <a:t>1. Problem Statement</a:t>
            </a:r>
          </a:p>
          <a:p>
            <a:r>
              <a:rPr lang="en-IN" dirty="0">
                <a:latin typeface="Gill Sans Nova Light" panose="020B0302020104020203" pitchFamily="34" charset="0"/>
                <a:cs typeface="Gill Sans Light" panose="020B0302020104020203" pitchFamily="34" charset="-79"/>
              </a:rPr>
              <a:t>2. Tools Used</a:t>
            </a:r>
          </a:p>
          <a:p>
            <a:r>
              <a:rPr lang="en-IN" dirty="0">
                <a:latin typeface="Gill Sans Nova Light" panose="020B0302020104020203" pitchFamily="34" charset="0"/>
                <a:cs typeface="Gill Sans Light" panose="020B0302020104020203" pitchFamily="34" charset="-79"/>
              </a:rPr>
              <a:t>3. Approaches</a:t>
            </a:r>
          </a:p>
          <a:p>
            <a:r>
              <a:rPr lang="en-US" dirty="0">
                <a:latin typeface="Gill Sans Nova Light" panose="020B0302020104020203" pitchFamily="34" charset="0"/>
                <a:cs typeface="Gill Sans Light" panose="020B0302020104020203" pitchFamily="34" charset="-79"/>
              </a:rPr>
              <a:t>4. Ideas: what can be done using this collected dataset</a:t>
            </a:r>
          </a:p>
          <a:p>
            <a:pPr marL="0" indent="0">
              <a:lnSpc>
                <a:spcPct val="150000"/>
              </a:lnSpc>
              <a:buNone/>
            </a:pPr>
            <a:r>
              <a:rPr lang="en-US" sz="2400" dirty="0">
                <a:solidFill>
                  <a:schemeClr val="accent3"/>
                </a:solidFill>
                <a:latin typeface="Gill Sans Nova Light" panose="020B0302020104020203" pitchFamily="34" charset="0"/>
                <a:cs typeface="Gill Sans Light" panose="020B0302020104020203" pitchFamily="34" charset="-79"/>
              </a:rPr>
              <a:t>5. Summary</a:t>
            </a:r>
          </a:p>
          <a:p>
            <a:endParaRPr lang="en-US" dirty="0">
              <a:solidFill>
                <a:schemeClr val="accent3"/>
              </a:solidFill>
              <a:latin typeface="Gill Sans Nova Light" panose="020B0302020104020203" pitchFamily="34" charset="0"/>
              <a:cs typeface="Calibri"/>
            </a:endParaRPr>
          </a:p>
        </p:txBody>
      </p:sp>
      <p:sp>
        <p:nvSpPr>
          <p:cNvPr id="5" name="Footer Placeholder 4">
            <a:extLst>
              <a:ext uri="{FF2B5EF4-FFF2-40B4-BE49-F238E27FC236}">
                <a16:creationId xmlns:a16="http://schemas.microsoft.com/office/drawing/2014/main" id="{4A947406-5839-A735-732D-5690E6315B95}"/>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662884A3-BD82-0FC6-A582-54DD17DBCB4A}"/>
              </a:ext>
            </a:extLst>
          </p:cNvPr>
          <p:cNvSpPr>
            <a:spLocks noGrp="1"/>
          </p:cNvSpPr>
          <p:nvPr>
            <p:ph type="sldNum" sz="quarter" idx="12"/>
          </p:nvPr>
        </p:nvSpPr>
        <p:spPr/>
        <p:txBody>
          <a:bodyPr/>
          <a:lstStyle/>
          <a:p>
            <a:fld id="{294A09A9-5501-47C1-A89A-A340965A2BE2}" type="slidenum">
              <a:rPr lang="en-US" smtClean="0"/>
              <a:t>2</a:t>
            </a:fld>
            <a:endParaRPr lang="en-US" dirty="0"/>
          </a:p>
        </p:txBody>
      </p:sp>
    </p:spTree>
    <p:extLst>
      <p:ext uri="{BB962C8B-B14F-4D97-AF65-F5344CB8AC3E}">
        <p14:creationId xmlns:p14="http://schemas.microsoft.com/office/powerpoint/2010/main" val="1859527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2655-34DF-25F9-4640-B2CE5329AD1A}"/>
              </a:ext>
            </a:extLst>
          </p:cNvPr>
          <p:cNvSpPr>
            <a:spLocks noGrp="1"/>
          </p:cNvSpPr>
          <p:nvPr>
            <p:ph type="title"/>
          </p:nvPr>
        </p:nvSpPr>
        <p:spPr/>
        <p:txBody>
          <a:bodyPr/>
          <a:lstStyle/>
          <a:p>
            <a:r>
              <a:rPr lang="en-US" b="1" dirty="0">
                <a:solidFill>
                  <a:srgbClr val="00B050"/>
                </a:solidFill>
              </a:rPr>
              <a:t>Problem Statement</a:t>
            </a:r>
          </a:p>
        </p:txBody>
      </p:sp>
      <p:sp>
        <p:nvSpPr>
          <p:cNvPr id="3" name="Content Placeholder 2">
            <a:extLst>
              <a:ext uri="{FF2B5EF4-FFF2-40B4-BE49-F238E27FC236}">
                <a16:creationId xmlns:a16="http://schemas.microsoft.com/office/drawing/2014/main" id="{1A585715-2793-160B-269E-D9516C84D73A}"/>
              </a:ext>
            </a:extLst>
          </p:cNvPr>
          <p:cNvSpPr>
            <a:spLocks noGrp="1"/>
          </p:cNvSpPr>
          <p:nvPr>
            <p:ph idx="1"/>
          </p:nvPr>
        </p:nvSpPr>
        <p:spPr/>
        <p:txBody>
          <a:bodyPr>
            <a:normAutofit/>
          </a:bodyPr>
          <a:lstStyle/>
          <a:p>
            <a:r>
              <a:rPr lang="en-US" sz="2400" b="0" i="0" u="none" strike="noStrike" dirty="0">
                <a:solidFill>
                  <a:srgbClr val="002060"/>
                </a:solidFill>
                <a:effectLst/>
                <a:latin typeface="Arial" panose="020B0604020202020204" pitchFamily="34" charset="0"/>
              </a:rPr>
              <a:t>This project aims to mine and analyze T20 cricket player data from the ESPN </a:t>
            </a:r>
            <a:r>
              <a:rPr lang="en-US" sz="2400" b="0" i="0" u="none" strike="noStrike" dirty="0" err="1">
                <a:solidFill>
                  <a:srgbClr val="002060"/>
                </a:solidFill>
                <a:effectLst/>
                <a:latin typeface="Arial" panose="020B0604020202020204" pitchFamily="34" charset="0"/>
              </a:rPr>
              <a:t>Cricinfo</a:t>
            </a:r>
            <a:r>
              <a:rPr lang="en-US" sz="2400" b="0" i="0" u="none" strike="noStrike" dirty="0">
                <a:solidFill>
                  <a:srgbClr val="002060"/>
                </a:solidFill>
                <a:effectLst/>
                <a:latin typeface="Arial" panose="020B0604020202020204" pitchFamily="34" charset="0"/>
              </a:rPr>
              <a:t> website, focusing on players aged 40 or </a:t>
            </a:r>
            <a:r>
              <a:rPr lang="en-US" sz="2400" b="0" i="0" u="none" strike="noStrike" dirty="0" err="1">
                <a:solidFill>
                  <a:srgbClr val="002060"/>
                </a:solidFill>
                <a:effectLst/>
                <a:latin typeface="Arial" panose="020B0604020202020204" pitchFamily="34" charset="0"/>
              </a:rPr>
              <a:t>below.The</a:t>
            </a:r>
            <a:r>
              <a:rPr lang="en-US" sz="2400" b="0" i="0" u="none" strike="noStrike" dirty="0">
                <a:solidFill>
                  <a:srgbClr val="002060"/>
                </a:solidFill>
                <a:effectLst/>
                <a:latin typeface="Arial" panose="020B0604020202020204" pitchFamily="34" charset="0"/>
              </a:rPr>
              <a:t> extracted data will be structured and analyzed to provide insights for strategic planning and decision-making in the upcoming Indian Premier League (IPL) and T20 World Cup</a:t>
            </a:r>
            <a:endParaRPr lang="en-US" sz="2800" dirty="0">
              <a:solidFill>
                <a:srgbClr val="002060"/>
              </a:solidFill>
            </a:endParaRPr>
          </a:p>
        </p:txBody>
      </p:sp>
      <p:sp>
        <p:nvSpPr>
          <p:cNvPr id="4" name="Footer Placeholder 3">
            <a:extLst>
              <a:ext uri="{FF2B5EF4-FFF2-40B4-BE49-F238E27FC236}">
                <a16:creationId xmlns:a16="http://schemas.microsoft.com/office/drawing/2014/main" id="{A3609A75-5E9A-C165-5A1D-764F9E96B722}"/>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108060B-6C9E-CFFF-55DE-F0D645C094DC}"/>
              </a:ext>
            </a:extLst>
          </p:cNvPr>
          <p:cNvSpPr>
            <a:spLocks noGrp="1"/>
          </p:cNvSpPr>
          <p:nvPr>
            <p:ph type="sldNum" sz="quarter" idx="11"/>
          </p:nvPr>
        </p:nvSpPr>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1732999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1153668" y="436880"/>
            <a:ext cx="9884664" cy="756920"/>
          </a:xfrm>
        </p:spPr>
        <p:txBody>
          <a:bodyPr/>
          <a:lstStyle/>
          <a:p>
            <a:r>
              <a:rPr lang="en-US" dirty="0"/>
              <a:t>Tools Used</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a:xfrm>
            <a:off x="2865120" y="3733800"/>
            <a:ext cx="7132320" cy="1721104"/>
          </a:xfrm>
        </p:spPr>
        <p:txBody>
          <a:bodyPr>
            <a:normAutofit lnSpcReduction="10000"/>
          </a:bodyPr>
          <a:lstStyle/>
          <a:p>
            <a:pPr marL="342900" indent="-342900" algn="l">
              <a:buFont typeface="Wingdings" panose="05000000000000000000" pitchFamily="2" charset="2"/>
              <a:buChar char="q"/>
            </a:pPr>
            <a:r>
              <a:rPr lang="en-US" b="1" dirty="0">
                <a:solidFill>
                  <a:srgbClr val="73292A"/>
                </a:solidFill>
                <a:latin typeface="+mj-lt"/>
              </a:rPr>
              <a:t>Python – for data extraction and cleaning </a:t>
            </a:r>
          </a:p>
          <a:p>
            <a:pPr marL="342900" indent="-342900" algn="l">
              <a:buFont typeface="Wingdings" panose="05000000000000000000" pitchFamily="2" charset="2"/>
              <a:buChar char="q"/>
            </a:pPr>
            <a:r>
              <a:rPr lang="en-US" b="1" dirty="0">
                <a:solidFill>
                  <a:srgbClr val="73292A"/>
                </a:solidFill>
                <a:latin typeface="+mj-lt"/>
              </a:rPr>
              <a:t>Selenium – for web scraping </a:t>
            </a:r>
          </a:p>
          <a:p>
            <a:pPr marL="342900" indent="-342900" algn="l">
              <a:buFont typeface="Wingdings" panose="05000000000000000000" pitchFamily="2" charset="2"/>
              <a:buChar char="q"/>
            </a:pPr>
            <a:r>
              <a:rPr lang="en-US" b="1" dirty="0" err="1">
                <a:solidFill>
                  <a:srgbClr val="73292A"/>
                </a:solidFill>
                <a:latin typeface="+mj-lt"/>
              </a:rPr>
              <a:t>Streamlit</a:t>
            </a:r>
            <a:r>
              <a:rPr lang="en-US" b="1" dirty="0">
                <a:solidFill>
                  <a:srgbClr val="73292A"/>
                </a:solidFill>
                <a:latin typeface="+mj-lt"/>
              </a:rPr>
              <a:t> – for create a user-friendly web application</a:t>
            </a:r>
          </a:p>
          <a:p>
            <a:pPr algn="l"/>
            <a:r>
              <a:rPr lang="en-US" b="1" dirty="0">
                <a:solidFill>
                  <a:srgbClr val="73292A"/>
                </a:solidFill>
                <a:latin typeface="+mj-lt"/>
              </a:rPr>
              <a:t>                       for data analysis</a:t>
            </a:r>
          </a:p>
        </p:txBody>
      </p:sp>
    </p:spTree>
    <p:extLst>
      <p:ext uri="{BB962C8B-B14F-4D97-AF65-F5344CB8AC3E}">
        <p14:creationId xmlns:p14="http://schemas.microsoft.com/office/powerpoint/2010/main" val="3446797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DC4AE-C2C4-A814-CC59-BD002AEF46FC}"/>
              </a:ext>
            </a:extLst>
          </p:cNvPr>
          <p:cNvSpPr>
            <a:spLocks noGrp="1"/>
          </p:cNvSpPr>
          <p:nvPr>
            <p:ph type="title"/>
          </p:nvPr>
        </p:nvSpPr>
        <p:spPr>
          <a:xfrm>
            <a:off x="838200" y="484632"/>
            <a:ext cx="10515600" cy="643128"/>
          </a:xfrm>
        </p:spPr>
        <p:txBody>
          <a:bodyPr>
            <a:normAutofit fontScale="90000"/>
          </a:bodyPr>
          <a:lstStyle/>
          <a:p>
            <a:r>
              <a:rPr lang="en-US" dirty="0">
                <a:solidFill>
                  <a:schemeClr val="accent3"/>
                </a:solidFill>
                <a:latin typeface="Baskerville Old Face" panose="02020602080505020303" pitchFamily="18" charset="77"/>
              </a:rPr>
              <a:t>Approaches</a:t>
            </a:r>
            <a:endParaRPr lang="en-US" dirty="0"/>
          </a:p>
        </p:txBody>
      </p:sp>
      <p:sp>
        <p:nvSpPr>
          <p:cNvPr id="4" name="Footer Placeholder 3">
            <a:extLst>
              <a:ext uri="{FF2B5EF4-FFF2-40B4-BE49-F238E27FC236}">
                <a16:creationId xmlns:a16="http://schemas.microsoft.com/office/drawing/2014/main" id="{8C2F00B7-F64B-BD9F-339A-EE343262F312}"/>
              </a:ext>
            </a:extLst>
          </p:cNvPr>
          <p:cNvSpPr>
            <a:spLocks noGrp="1"/>
          </p:cNvSpPr>
          <p:nvPr>
            <p:ph type="ftr" sz="quarter" idx="10"/>
          </p:nvPr>
        </p:nvSpPr>
        <p:spPr>
          <a:xfrm>
            <a:off x="398664" y="6356350"/>
            <a:ext cx="4114800" cy="365125"/>
          </a:xfrm>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C67CEE5A-421C-AB04-0186-6EC788070186}"/>
              </a:ext>
            </a:extLst>
          </p:cNvPr>
          <p:cNvSpPr>
            <a:spLocks noGrp="1"/>
          </p:cNvSpPr>
          <p:nvPr>
            <p:ph type="sldNum" sz="quarter" idx="11"/>
          </p:nvPr>
        </p:nvSpPr>
        <p:spPr>
          <a:xfrm>
            <a:off x="9067797" y="6356350"/>
            <a:ext cx="2743200" cy="365125"/>
          </a:xfrm>
        </p:spPr>
        <p:txBody>
          <a:bodyPr/>
          <a:lstStyle/>
          <a:p>
            <a:fld id="{294A09A9-5501-47C1-A89A-A340965A2BE2}" type="slidenum">
              <a:rPr lang="en-US" smtClean="0"/>
              <a:t>5</a:t>
            </a:fld>
            <a:endParaRPr lang="en-US" dirty="0"/>
          </a:p>
        </p:txBody>
      </p:sp>
      <p:graphicFrame>
        <p:nvGraphicFramePr>
          <p:cNvPr id="7" name="Content Placeholder 3" descr="Timeline Placeholder ">
            <a:extLst>
              <a:ext uri="{FF2B5EF4-FFF2-40B4-BE49-F238E27FC236}">
                <a16:creationId xmlns:a16="http://schemas.microsoft.com/office/drawing/2014/main" id="{C1D7FEFA-7A16-2FA3-C133-D72EC12F246F}"/>
              </a:ext>
            </a:extLst>
          </p:cNvPr>
          <p:cNvGraphicFramePr>
            <a:graphicFrameLocks noGrp="1"/>
          </p:cNvGraphicFramePr>
          <p:nvPr>
            <p:ph idx="1"/>
            <p:extLst>
              <p:ext uri="{D42A27DB-BD31-4B8C-83A1-F6EECF244321}">
                <p14:modId xmlns:p14="http://schemas.microsoft.com/office/powerpoint/2010/main" val="433050665"/>
              </p:ext>
            </p:extLst>
          </p:nvPr>
        </p:nvGraphicFramePr>
        <p:xfrm>
          <a:off x="685800" y="2174240"/>
          <a:ext cx="10947400" cy="43646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9058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itle 76">
            <a:extLst>
              <a:ext uri="{FF2B5EF4-FFF2-40B4-BE49-F238E27FC236}">
                <a16:creationId xmlns:a16="http://schemas.microsoft.com/office/drawing/2014/main" id="{D9A0AA8E-BE3B-E949-89DB-0208EE4A67DD}"/>
              </a:ext>
            </a:extLst>
          </p:cNvPr>
          <p:cNvSpPr>
            <a:spLocks noGrp="1"/>
          </p:cNvSpPr>
          <p:nvPr>
            <p:ph type="title"/>
          </p:nvPr>
        </p:nvSpPr>
        <p:spPr>
          <a:xfrm>
            <a:off x="381000" y="118124"/>
            <a:ext cx="11430000" cy="1325563"/>
          </a:xfrm>
        </p:spPr>
        <p:txBody>
          <a:bodyPr/>
          <a:lstStyle/>
          <a:p>
            <a:r>
              <a:rPr lang="en-US" dirty="0"/>
              <a:t>Player Info</a:t>
            </a:r>
          </a:p>
        </p:txBody>
      </p:sp>
      <p:sp>
        <p:nvSpPr>
          <p:cNvPr id="21" name="Text Placeholder 20">
            <a:extLst>
              <a:ext uri="{FF2B5EF4-FFF2-40B4-BE49-F238E27FC236}">
                <a16:creationId xmlns:a16="http://schemas.microsoft.com/office/drawing/2014/main" id="{126B3CE3-4128-8F8E-0760-8B64348682F5}"/>
              </a:ext>
            </a:extLst>
          </p:cNvPr>
          <p:cNvSpPr>
            <a:spLocks noGrp="1"/>
          </p:cNvSpPr>
          <p:nvPr>
            <p:ph type="body" sz="quarter" idx="13"/>
          </p:nvPr>
        </p:nvSpPr>
        <p:spPr/>
        <p:txBody>
          <a:bodyPr/>
          <a:lstStyle/>
          <a:p>
            <a:r>
              <a:rPr lang="en-US" dirty="0"/>
              <a:t>Takuma Hayashi​</a:t>
            </a:r>
          </a:p>
        </p:txBody>
      </p:sp>
      <p:sp>
        <p:nvSpPr>
          <p:cNvPr id="22" name="Text Placeholder 21">
            <a:extLst>
              <a:ext uri="{FF2B5EF4-FFF2-40B4-BE49-F238E27FC236}">
                <a16:creationId xmlns:a16="http://schemas.microsoft.com/office/drawing/2014/main" id="{B8A775F3-D483-728E-181B-869ED9CBDF2F}"/>
              </a:ext>
            </a:extLst>
          </p:cNvPr>
          <p:cNvSpPr>
            <a:spLocks noGrp="1"/>
          </p:cNvSpPr>
          <p:nvPr>
            <p:ph type="body" sz="quarter" idx="14"/>
          </p:nvPr>
        </p:nvSpPr>
        <p:spPr/>
        <p:txBody>
          <a:bodyPr/>
          <a:lstStyle/>
          <a:p>
            <a:r>
              <a:rPr lang="en-US" dirty="0"/>
              <a:t>President</a:t>
            </a:r>
          </a:p>
        </p:txBody>
      </p:sp>
      <p:pic>
        <p:nvPicPr>
          <p:cNvPr id="55" name="Picture Placeholder 54" descr="Team member headshot">
            <a:extLst>
              <a:ext uri="{FF2B5EF4-FFF2-40B4-BE49-F238E27FC236}">
                <a16:creationId xmlns:a16="http://schemas.microsoft.com/office/drawing/2014/main" id="{573BD657-1FD7-F7DE-47ED-2932A5FD1ED8}"/>
              </a:ext>
            </a:extLst>
          </p:cNvPr>
          <p:cNvPicPr>
            <a:picLocks noGrp="1" noChangeAspect="1"/>
          </p:cNvPicPr>
          <p:nvPr>
            <p:ph type="pic" sz="quarter" idx="26"/>
          </p:nvPr>
        </p:nvPicPr>
        <p:blipFill rotWithShape="1">
          <a:blip r:embed="rId2"/>
          <a:srcRect l="68" r="68"/>
          <a:stretch/>
        </p:blipFill>
        <p:spPr/>
      </p:pic>
      <p:sp>
        <p:nvSpPr>
          <p:cNvPr id="3" name="Text Placeholder 2">
            <a:extLst>
              <a:ext uri="{FF2B5EF4-FFF2-40B4-BE49-F238E27FC236}">
                <a16:creationId xmlns:a16="http://schemas.microsoft.com/office/drawing/2014/main" id="{F4211D47-F384-6FA6-74CC-9C42CAC2FD22}"/>
              </a:ext>
            </a:extLst>
          </p:cNvPr>
          <p:cNvSpPr>
            <a:spLocks noGrp="1"/>
          </p:cNvSpPr>
          <p:nvPr>
            <p:ph type="body" sz="quarter" idx="25"/>
          </p:nvPr>
        </p:nvSpPr>
        <p:spPr/>
        <p:txBody>
          <a:bodyPr/>
          <a:lstStyle/>
          <a:p>
            <a:r>
              <a:rPr lang="en-US" dirty="0"/>
              <a:t>Graham Barnes</a:t>
            </a:r>
          </a:p>
        </p:txBody>
      </p:sp>
      <p:sp>
        <p:nvSpPr>
          <p:cNvPr id="2" name="Text Placeholder 1">
            <a:extLst>
              <a:ext uri="{FF2B5EF4-FFF2-40B4-BE49-F238E27FC236}">
                <a16:creationId xmlns:a16="http://schemas.microsoft.com/office/drawing/2014/main" id="{4492780A-B8DC-E841-9E8B-A14FF1779946}"/>
              </a:ext>
            </a:extLst>
          </p:cNvPr>
          <p:cNvSpPr>
            <a:spLocks noGrp="1"/>
          </p:cNvSpPr>
          <p:nvPr>
            <p:ph type="body" sz="quarter" idx="24"/>
          </p:nvPr>
        </p:nvSpPr>
        <p:spPr/>
        <p:txBody>
          <a:bodyPr/>
          <a:lstStyle/>
          <a:p>
            <a:r>
              <a:rPr lang="en-US" dirty="0"/>
              <a:t>VP Product</a:t>
            </a:r>
          </a:p>
        </p:txBody>
      </p:sp>
      <p:pic>
        <p:nvPicPr>
          <p:cNvPr id="57" name="Picture Placeholder 56" descr="Team member headshot">
            <a:extLst>
              <a:ext uri="{FF2B5EF4-FFF2-40B4-BE49-F238E27FC236}">
                <a16:creationId xmlns:a16="http://schemas.microsoft.com/office/drawing/2014/main" id="{5537191C-6B05-661B-509C-BF71751D1711}"/>
              </a:ext>
            </a:extLst>
          </p:cNvPr>
          <p:cNvPicPr>
            <a:picLocks noGrp="1" noChangeAspect="1"/>
          </p:cNvPicPr>
          <p:nvPr>
            <p:ph type="pic" sz="quarter" idx="17"/>
          </p:nvPr>
        </p:nvPicPr>
        <p:blipFill rotWithShape="1">
          <a:blip r:embed="rId3"/>
          <a:srcRect l="398" r="398"/>
          <a:stretch/>
        </p:blipFill>
        <p:spPr/>
      </p:pic>
      <p:sp>
        <p:nvSpPr>
          <p:cNvPr id="27" name="Text Placeholder 26">
            <a:extLst>
              <a:ext uri="{FF2B5EF4-FFF2-40B4-BE49-F238E27FC236}">
                <a16:creationId xmlns:a16="http://schemas.microsoft.com/office/drawing/2014/main" id="{AD3E159C-8F18-6271-D733-C11E52BA168F}"/>
              </a:ext>
            </a:extLst>
          </p:cNvPr>
          <p:cNvSpPr>
            <a:spLocks noGrp="1"/>
          </p:cNvSpPr>
          <p:nvPr>
            <p:ph type="body" sz="quarter" idx="19"/>
          </p:nvPr>
        </p:nvSpPr>
        <p:spPr/>
        <p:txBody>
          <a:bodyPr/>
          <a:lstStyle/>
          <a:p>
            <a:r>
              <a:rPr lang="en-US" dirty="0"/>
              <a:t>Mirjam Nilsson​</a:t>
            </a:r>
          </a:p>
        </p:txBody>
      </p:sp>
      <p:sp>
        <p:nvSpPr>
          <p:cNvPr id="26" name="Text Placeholder 25">
            <a:extLst>
              <a:ext uri="{FF2B5EF4-FFF2-40B4-BE49-F238E27FC236}">
                <a16:creationId xmlns:a16="http://schemas.microsoft.com/office/drawing/2014/main" id="{3B78A704-3F4C-BA60-E2A0-78C04422CC59}"/>
              </a:ext>
            </a:extLst>
          </p:cNvPr>
          <p:cNvSpPr>
            <a:spLocks noGrp="1"/>
          </p:cNvSpPr>
          <p:nvPr>
            <p:ph type="body" sz="quarter" idx="18"/>
          </p:nvPr>
        </p:nvSpPr>
        <p:spPr/>
        <p:txBody>
          <a:bodyPr/>
          <a:lstStyle/>
          <a:p>
            <a:r>
              <a:rPr lang="en-US" dirty="0"/>
              <a:t>Chief Executive Officer</a:t>
            </a:r>
          </a:p>
        </p:txBody>
      </p:sp>
      <p:pic>
        <p:nvPicPr>
          <p:cNvPr id="59" name="Picture Placeholder 58" descr="Team member headshot">
            <a:extLst>
              <a:ext uri="{FF2B5EF4-FFF2-40B4-BE49-F238E27FC236}">
                <a16:creationId xmlns:a16="http://schemas.microsoft.com/office/drawing/2014/main" id="{C8693117-B77E-25DF-B95D-DE556C542E7B}"/>
              </a:ext>
            </a:extLst>
          </p:cNvPr>
          <p:cNvPicPr>
            <a:picLocks noGrp="1" noChangeAspect="1"/>
          </p:cNvPicPr>
          <p:nvPr>
            <p:ph type="pic" sz="quarter" idx="29"/>
          </p:nvPr>
        </p:nvPicPr>
        <p:blipFill rotWithShape="1">
          <a:blip r:embed="rId4"/>
          <a:srcRect l="398" r="398"/>
          <a:stretch/>
        </p:blipFill>
        <p:spPr/>
      </p:pic>
      <p:sp>
        <p:nvSpPr>
          <p:cNvPr id="11" name="Text Placeholder 10">
            <a:extLst>
              <a:ext uri="{FF2B5EF4-FFF2-40B4-BE49-F238E27FC236}">
                <a16:creationId xmlns:a16="http://schemas.microsoft.com/office/drawing/2014/main" id="{D188C844-5F45-EB9F-D5DA-4584E17B1774}"/>
              </a:ext>
            </a:extLst>
          </p:cNvPr>
          <p:cNvSpPr>
            <a:spLocks noGrp="1"/>
          </p:cNvSpPr>
          <p:nvPr>
            <p:ph type="body" sz="quarter" idx="31"/>
          </p:nvPr>
        </p:nvSpPr>
        <p:spPr/>
        <p:txBody>
          <a:bodyPr/>
          <a:lstStyle/>
          <a:p>
            <a:r>
              <a:rPr lang="en-US" dirty="0"/>
              <a:t>Rowan Murphy</a:t>
            </a:r>
          </a:p>
        </p:txBody>
      </p:sp>
      <p:sp>
        <p:nvSpPr>
          <p:cNvPr id="10" name="Text Placeholder 9">
            <a:extLst>
              <a:ext uri="{FF2B5EF4-FFF2-40B4-BE49-F238E27FC236}">
                <a16:creationId xmlns:a16="http://schemas.microsoft.com/office/drawing/2014/main" id="{8A6F23DD-7C5D-ED60-22BD-5A8690CD301B}"/>
              </a:ext>
            </a:extLst>
          </p:cNvPr>
          <p:cNvSpPr>
            <a:spLocks noGrp="1"/>
          </p:cNvSpPr>
          <p:nvPr>
            <p:ph type="body" sz="quarter" idx="30"/>
          </p:nvPr>
        </p:nvSpPr>
        <p:spPr/>
        <p:txBody>
          <a:bodyPr/>
          <a:lstStyle/>
          <a:p>
            <a:r>
              <a:rPr lang="en-US" dirty="0"/>
              <a:t>SEO Strategist</a:t>
            </a:r>
          </a:p>
        </p:txBody>
      </p:sp>
      <p:pic>
        <p:nvPicPr>
          <p:cNvPr id="61" name="Picture Placeholder 60" descr="Team member headshot">
            <a:extLst>
              <a:ext uri="{FF2B5EF4-FFF2-40B4-BE49-F238E27FC236}">
                <a16:creationId xmlns:a16="http://schemas.microsoft.com/office/drawing/2014/main" id="{79C9E55F-F6EF-94D9-06CE-C6DD5072004B}"/>
              </a:ext>
            </a:extLst>
          </p:cNvPr>
          <p:cNvPicPr>
            <a:picLocks noGrp="1" noChangeAspect="1"/>
          </p:cNvPicPr>
          <p:nvPr>
            <p:ph type="pic" sz="quarter" idx="16"/>
          </p:nvPr>
        </p:nvPicPr>
        <p:blipFill rotWithShape="1">
          <a:blip r:embed="rId5"/>
          <a:srcRect l="330" r="330"/>
          <a:stretch/>
        </p:blipFill>
        <p:spPr/>
      </p:pic>
      <p:sp>
        <p:nvSpPr>
          <p:cNvPr id="29" name="Text Placeholder 28">
            <a:extLst>
              <a:ext uri="{FF2B5EF4-FFF2-40B4-BE49-F238E27FC236}">
                <a16:creationId xmlns:a16="http://schemas.microsoft.com/office/drawing/2014/main" id="{56569593-FAD4-3D3C-5FB2-6E9C7B4A0654}"/>
              </a:ext>
            </a:extLst>
          </p:cNvPr>
          <p:cNvSpPr>
            <a:spLocks noGrp="1"/>
          </p:cNvSpPr>
          <p:nvPr>
            <p:ph type="body" sz="quarter" idx="21"/>
          </p:nvPr>
        </p:nvSpPr>
        <p:spPr/>
        <p:txBody>
          <a:bodyPr/>
          <a:lstStyle/>
          <a:p>
            <a:r>
              <a:rPr lang="en-US" dirty="0"/>
              <a:t>Flora Berggren​</a:t>
            </a:r>
          </a:p>
        </p:txBody>
      </p:sp>
      <p:sp>
        <p:nvSpPr>
          <p:cNvPr id="28" name="Text Placeholder 27">
            <a:extLst>
              <a:ext uri="{FF2B5EF4-FFF2-40B4-BE49-F238E27FC236}">
                <a16:creationId xmlns:a16="http://schemas.microsoft.com/office/drawing/2014/main" id="{B7455CD5-CB03-E684-FC3F-FE70DF6C472F}"/>
              </a:ext>
            </a:extLst>
          </p:cNvPr>
          <p:cNvSpPr>
            <a:spLocks noGrp="1"/>
          </p:cNvSpPr>
          <p:nvPr>
            <p:ph type="body" sz="quarter" idx="20"/>
          </p:nvPr>
        </p:nvSpPr>
        <p:spPr/>
        <p:txBody>
          <a:bodyPr/>
          <a:lstStyle/>
          <a:p>
            <a:r>
              <a:rPr lang="en-US" dirty="0"/>
              <a:t>Chief Operations Officer</a:t>
            </a:r>
          </a:p>
        </p:txBody>
      </p:sp>
      <p:pic>
        <p:nvPicPr>
          <p:cNvPr id="63" name="Picture Placeholder 62" descr="Team member headshot">
            <a:extLst>
              <a:ext uri="{FF2B5EF4-FFF2-40B4-BE49-F238E27FC236}">
                <a16:creationId xmlns:a16="http://schemas.microsoft.com/office/drawing/2014/main" id="{77185421-9478-DA6C-6E84-F1CE48E7C362}"/>
              </a:ext>
            </a:extLst>
          </p:cNvPr>
          <p:cNvPicPr>
            <a:picLocks noGrp="1" noChangeAspect="1"/>
          </p:cNvPicPr>
          <p:nvPr>
            <p:ph type="pic" sz="quarter" idx="28"/>
          </p:nvPr>
        </p:nvPicPr>
        <p:blipFill rotWithShape="1">
          <a:blip r:embed="rId6"/>
          <a:srcRect l="330" r="330"/>
          <a:stretch/>
        </p:blipFill>
        <p:spPr/>
      </p:pic>
      <p:sp>
        <p:nvSpPr>
          <p:cNvPr id="13" name="Text Placeholder 12">
            <a:extLst>
              <a:ext uri="{FF2B5EF4-FFF2-40B4-BE49-F238E27FC236}">
                <a16:creationId xmlns:a16="http://schemas.microsoft.com/office/drawing/2014/main" id="{E9D54E7A-7DF8-223A-8EE3-B26E84499FC0}"/>
              </a:ext>
            </a:extLst>
          </p:cNvPr>
          <p:cNvSpPr>
            <a:spLocks noGrp="1"/>
          </p:cNvSpPr>
          <p:nvPr>
            <p:ph type="body" sz="quarter" idx="33"/>
          </p:nvPr>
        </p:nvSpPr>
        <p:spPr/>
        <p:txBody>
          <a:bodyPr/>
          <a:lstStyle/>
          <a:p>
            <a:r>
              <a:rPr lang="en-US" dirty="0"/>
              <a:t>Elizabeth Moore</a:t>
            </a:r>
          </a:p>
        </p:txBody>
      </p:sp>
      <p:sp>
        <p:nvSpPr>
          <p:cNvPr id="12" name="Text Placeholder 11">
            <a:extLst>
              <a:ext uri="{FF2B5EF4-FFF2-40B4-BE49-F238E27FC236}">
                <a16:creationId xmlns:a16="http://schemas.microsoft.com/office/drawing/2014/main" id="{854E9C9A-95CA-ECE7-D282-67D6BF69ACA8}"/>
              </a:ext>
            </a:extLst>
          </p:cNvPr>
          <p:cNvSpPr>
            <a:spLocks noGrp="1"/>
          </p:cNvSpPr>
          <p:nvPr>
            <p:ph type="body" sz="quarter" idx="32"/>
          </p:nvPr>
        </p:nvSpPr>
        <p:spPr/>
        <p:txBody>
          <a:bodyPr/>
          <a:lstStyle/>
          <a:p>
            <a:r>
              <a:rPr lang="en-US" dirty="0"/>
              <a:t>Product Designer</a:t>
            </a:r>
          </a:p>
        </p:txBody>
      </p:sp>
      <p:sp>
        <p:nvSpPr>
          <p:cNvPr id="4" name="Footer Placeholder 3">
            <a:extLst>
              <a:ext uri="{FF2B5EF4-FFF2-40B4-BE49-F238E27FC236}">
                <a16:creationId xmlns:a16="http://schemas.microsoft.com/office/drawing/2014/main" id="{F81227D3-F964-8FCA-9C7D-F5B249A2AAAD}"/>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CC753343-82B8-838D-9717-1489C689634C}"/>
              </a:ext>
            </a:extLst>
          </p:cNvPr>
          <p:cNvSpPr>
            <a:spLocks noGrp="1"/>
          </p:cNvSpPr>
          <p:nvPr>
            <p:ph type="sldNum" sz="quarter" idx="11"/>
          </p:nvPr>
        </p:nvSpPr>
        <p:spPr/>
        <p:txBody>
          <a:bodyPr/>
          <a:lstStyle/>
          <a:p>
            <a:fld id="{294A09A9-5501-47C1-A89A-A340965A2BE2}" type="slidenum">
              <a:rPr lang="en-US" smtClean="0"/>
              <a:pPr/>
              <a:t>6</a:t>
            </a:fld>
            <a:endParaRPr lang="en-US" dirty="0"/>
          </a:p>
        </p:txBody>
      </p:sp>
      <p:pic>
        <p:nvPicPr>
          <p:cNvPr id="9" name="Picture 8">
            <a:extLst>
              <a:ext uri="{FF2B5EF4-FFF2-40B4-BE49-F238E27FC236}">
                <a16:creationId xmlns:a16="http://schemas.microsoft.com/office/drawing/2014/main" id="{C32BF9A5-FA9E-3A74-FF4F-7DE78ADBFD4F}"/>
              </a:ext>
            </a:extLst>
          </p:cNvPr>
          <p:cNvPicPr>
            <a:picLocks noChangeAspect="1"/>
          </p:cNvPicPr>
          <p:nvPr/>
        </p:nvPicPr>
        <p:blipFill>
          <a:blip r:embed="rId7"/>
          <a:stretch>
            <a:fillRect/>
          </a:stretch>
        </p:blipFill>
        <p:spPr>
          <a:xfrm>
            <a:off x="1371600" y="1311099"/>
            <a:ext cx="9357360" cy="4368341"/>
          </a:xfrm>
          <a:prstGeom prst="rect">
            <a:avLst/>
          </a:prstGeom>
        </p:spPr>
      </p:pic>
    </p:spTree>
    <p:extLst>
      <p:ext uri="{BB962C8B-B14F-4D97-AF65-F5344CB8AC3E}">
        <p14:creationId xmlns:p14="http://schemas.microsoft.com/office/powerpoint/2010/main" val="971989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itle 76">
            <a:extLst>
              <a:ext uri="{FF2B5EF4-FFF2-40B4-BE49-F238E27FC236}">
                <a16:creationId xmlns:a16="http://schemas.microsoft.com/office/drawing/2014/main" id="{D9A0AA8E-BE3B-E949-89DB-0208EE4A67DD}"/>
              </a:ext>
            </a:extLst>
          </p:cNvPr>
          <p:cNvSpPr>
            <a:spLocks noGrp="1"/>
          </p:cNvSpPr>
          <p:nvPr>
            <p:ph type="title"/>
          </p:nvPr>
        </p:nvSpPr>
        <p:spPr>
          <a:xfrm>
            <a:off x="381000" y="118124"/>
            <a:ext cx="11430000" cy="1325563"/>
          </a:xfrm>
        </p:spPr>
        <p:txBody>
          <a:bodyPr/>
          <a:lstStyle/>
          <a:p>
            <a:r>
              <a:rPr lang="en-US" dirty="0"/>
              <a:t>Career Stats</a:t>
            </a:r>
          </a:p>
        </p:txBody>
      </p:sp>
      <p:sp>
        <p:nvSpPr>
          <p:cNvPr id="21" name="Text Placeholder 20">
            <a:extLst>
              <a:ext uri="{FF2B5EF4-FFF2-40B4-BE49-F238E27FC236}">
                <a16:creationId xmlns:a16="http://schemas.microsoft.com/office/drawing/2014/main" id="{126B3CE3-4128-8F8E-0760-8B64348682F5}"/>
              </a:ext>
            </a:extLst>
          </p:cNvPr>
          <p:cNvSpPr>
            <a:spLocks noGrp="1"/>
          </p:cNvSpPr>
          <p:nvPr>
            <p:ph type="body" sz="quarter" idx="13"/>
          </p:nvPr>
        </p:nvSpPr>
        <p:spPr/>
        <p:txBody>
          <a:bodyPr/>
          <a:lstStyle/>
          <a:p>
            <a:r>
              <a:rPr lang="en-US" dirty="0"/>
              <a:t>Takuma Hayashi​</a:t>
            </a:r>
          </a:p>
        </p:txBody>
      </p:sp>
      <p:sp>
        <p:nvSpPr>
          <p:cNvPr id="22" name="Text Placeholder 21">
            <a:extLst>
              <a:ext uri="{FF2B5EF4-FFF2-40B4-BE49-F238E27FC236}">
                <a16:creationId xmlns:a16="http://schemas.microsoft.com/office/drawing/2014/main" id="{B8A775F3-D483-728E-181B-869ED9CBDF2F}"/>
              </a:ext>
            </a:extLst>
          </p:cNvPr>
          <p:cNvSpPr>
            <a:spLocks noGrp="1"/>
          </p:cNvSpPr>
          <p:nvPr>
            <p:ph type="body" sz="quarter" idx="14"/>
          </p:nvPr>
        </p:nvSpPr>
        <p:spPr/>
        <p:txBody>
          <a:bodyPr/>
          <a:lstStyle/>
          <a:p>
            <a:r>
              <a:rPr lang="en-US" dirty="0"/>
              <a:t>President</a:t>
            </a:r>
          </a:p>
        </p:txBody>
      </p:sp>
      <p:pic>
        <p:nvPicPr>
          <p:cNvPr id="55" name="Picture Placeholder 54" descr="Team member headshot">
            <a:extLst>
              <a:ext uri="{FF2B5EF4-FFF2-40B4-BE49-F238E27FC236}">
                <a16:creationId xmlns:a16="http://schemas.microsoft.com/office/drawing/2014/main" id="{573BD657-1FD7-F7DE-47ED-2932A5FD1ED8}"/>
              </a:ext>
            </a:extLst>
          </p:cNvPr>
          <p:cNvPicPr>
            <a:picLocks noGrp="1" noChangeAspect="1"/>
          </p:cNvPicPr>
          <p:nvPr>
            <p:ph type="pic" sz="quarter" idx="26"/>
          </p:nvPr>
        </p:nvPicPr>
        <p:blipFill rotWithShape="1">
          <a:blip r:embed="rId2"/>
          <a:srcRect l="68" r="68"/>
          <a:stretch/>
        </p:blipFill>
        <p:spPr/>
      </p:pic>
      <p:sp>
        <p:nvSpPr>
          <p:cNvPr id="3" name="Text Placeholder 2">
            <a:extLst>
              <a:ext uri="{FF2B5EF4-FFF2-40B4-BE49-F238E27FC236}">
                <a16:creationId xmlns:a16="http://schemas.microsoft.com/office/drawing/2014/main" id="{F4211D47-F384-6FA6-74CC-9C42CAC2FD22}"/>
              </a:ext>
            </a:extLst>
          </p:cNvPr>
          <p:cNvSpPr>
            <a:spLocks noGrp="1"/>
          </p:cNvSpPr>
          <p:nvPr>
            <p:ph type="body" sz="quarter" idx="25"/>
          </p:nvPr>
        </p:nvSpPr>
        <p:spPr/>
        <p:txBody>
          <a:bodyPr/>
          <a:lstStyle/>
          <a:p>
            <a:r>
              <a:rPr lang="en-US" dirty="0"/>
              <a:t>Graham Barnes</a:t>
            </a:r>
          </a:p>
        </p:txBody>
      </p:sp>
      <p:sp>
        <p:nvSpPr>
          <p:cNvPr id="2" name="Text Placeholder 1">
            <a:extLst>
              <a:ext uri="{FF2B5EF4-FFF2-40B4-BE49-F238E27FC236}">
                <a16:creationId xmlns:a16="http://schemas.microsoft.com/office/drawing/2014/main" id="{4492780A-B8DC-E841-9E8B-A14FF1779946}"/>
              </a:ext>
            </a:extLst>
          </p:cNvPr>
          <p:cNvSpPr>
            <a:spLocks noGrp="1"/>
          </p:cNvSpPr>
          <p:nvPr>
            <p:ph type="body" sz="quarter" idx="24"/>
          </p:nvPr>
        </p:nvSpPr>
        <p:spPr/>
        <p:txBody>
          <a:bodyPr/>
          <a:lstStyle/>
          <a:p>
            <a:r>
              <a:rPr lang="en-US" dirty="0"/>
              <a:t>VP Product</a:t>
            </a:r>
          </a:p>
        </p:txBody>
      </p:sp>
      <p:pic>
        <p:nvPicPr>
          <p:cNvPr id="57" name="Picture Placeholder 56" descr="Team member headshot">
            <a:extLst>
              <a:ext uri="{FF2B5EF4-FFF2-40B4-BE49-F238E27FC236}">
                <a16:creationId xmlns:a16="http://schemas.microsoft.com/office/drawing/2014/main" id="{5537191C-6B05-661B-509C-BF71751D1711}"/>
              </a:ext>
            </a:extLst>
          </p:cNvPr>
          <p:cNvPicPr>
            <a:picLocks noGrp="1" noChangeAspect="1"/>
          </p:cNvPicPr>
          <p:nvPr>
            <p:ph type="pic" sz="quarter" idx="17"/>
          </p:nvPr>
        </p:nvPicPr>
        <p:blipFill rotWithShape="1">
          <a:blip r:embed="rId3"/>
          <a:srcRect l="398" r="398"/>
          <a:stretch/>
        </p:blipFill>
        <p:spPr/>
      </p:pic>
      <p:sp>
        <p:nvSpPr>
          <p:cNvPr id="27" name="Text Placeholder 26">
            <a:extLst>
              <a:ext uri="{FF2B5EF4-FFF2-40B4-BE49-F238E27FC236}">
                <a16:creationId xmlns:a16="http://schemas.microsoft.com/office/drawing/2014/main" id="{AD3E159C-8F18-6271-D733-C11E52BA168F}"/>
              </a:ext>
            </a:extLst>
          </p:cNvPr>
          <p:cNvSpPr>
            <a:spLocks noGrp="1"/>
          </p:cNvSpPr>
          <p:nvPr>
            <p:ph type="body" sz="quarter" idx="19"/>
          </p:nvPr>
        </p:nvSpPr>
        <p:spPr/>
        <p:txBody>
          <a:bodyPr/>
          <a:lstStyle/>
          <a:p>
            <a:r>
              <a:rPr lang="en-US" dirty="0"/>
              <a:t>Mirjam Nilsson​</a:t>
            </a:r>
          </a:p>
        </p:txBody>
      </p:sp>
      <p:sp>
        <p:nvSpPr>
          <p:cNvPr id="26" name="Text Placeholder 25">
            <a:extLst>
              <a:ext uri="{FF2B5EF4-FFF2-40B4-BE49-F238E27FC236}">
                <a16:creationId xmlns:a16="http://schemas.microsoft.com/office/drawing/2014/main" id="{3B78A704-3F4C-BA60-E2A0-78C04422CC59}"/>
              </a:ext>
            </a:extLst>
          </p:cNvPr>
          <p:cNvSpPr>
            <a:spLocks noGrp="1"/>
          </p:cNvSpPr>
          <p:nvPr>
            <p:ph type="body" sz="quarter" idx="18"/>
          </p:nvPr>
        </p:nvSpPr>
        <p:spPr/>
        <p:txBody>
          <a:bodyPr/>
          <a:lstStyle/>
          <a:p>
            <a:r>
              <a:rPr lang="en-US" dirty="0"/>
              <a:t>Chief Executive Officer</a:t>
            </a:r>
          </a:p>
        </p:txBody>
      </p:sp>
      <p:pic>
        <p:nvPicPr>
          <p:cNvPr id="59" name="Picture Placeholder 58" descr="Team member headshot">
            <a:extLst>
              <a:ext uri="{FF2B5EF4-FFF2-40B4-BE49-F238E27FC236}">
                <a16:creationId xmlns:a16="http://schemas.microsoft.com/office/drawing/2014/main" id="{C8693117-B77E-25DF-B95D-DE556C542E7B}"/>
              </a:ext>
            </a:extLst>
          </p:cNvPr>
          <p:cNvPicPr>
            <a:picLocks noGrp="1" noChangeAspect="1"/>
          </p:cNvPicPr>
          <p:nvPr>
            <p:ph type="pic" sz="quarter" idx="29"/>
          </p:nvPr>
        </p:nvPicPr>
        <p:blipFill rotWithShape="1">
          <a:blip r:embed="rId4"/>
          <a:srcRect l="398" r="398"/>
          <a:stretch/>
        </p:blipFill>
        <p:spPr/>
      </p:pic>
      <p:sp>
        <p:nvSpPr>
          <p:cNvPr id="11" name="Text Placeholder 10">
            <a:extLst>
              <a:ext uri="{FF2B5EF4-FFF2-40B4-BE49-F238E27FC236}">
                <a16:creationId xmlns:a16="http://schemas.microsoft.com/office/drawing/2014/main" id="{D188C844-5F45-EB9F-D5DA-4584E17B1774}"/>
              </a:ext>
            </a:extLst>
          </p:cNvPr>
          <p:cNvSpPr>
            <a:spLocks noGrp="1"/>
          </p:cNvSpPr>
          <p:nvPr>
            <p:ph type="body" sz="quarter" idx="31"/>
          </p:nvPr>
        </p:nvSpPr>
        <p:spPr/>
        <p:txBody>
          <a:bodyPr/>
          <a:lstStyle/>
          <a:p>
            <a:r>
              <a:rPr lang="en-US" dirty="0"/>
              <a:t>Rowan Murphy</a:t>
            </a:r>
          </a:p>
        </p:txBody>
      </p:sp>
      <p:sp>
        <p:nvSpPr>
          <p:cNvPr id="10" name="Text Placeholder 9">
            <a:extLst>
              <a:ext uri="{FF2B5EF4-FFF2-40B4-BE49-F238E27FC236}">
                <a16:creationId xmlns:a16="http://schemas.microsoft.com/office/drawing/2014/main" id="{8A6F23DD-7C5D-ED60-22BD-5A8690CD301B}"/>
              </a:ext>
            </a:extLst>
          </p:cNvPr>
          <p:cNvSpPr>
            <a:spLocks noGrp="1"/>
          </p:cNvSpPr>
          <p:nvPr>
            <p:ph type="body" sz="quarter" idx="30"/>
          </p:nvPr>
        </p:nvSpPr>
        <p:spPr/>
        <p:txBody>
          <a:bodyPr/>
          <a:lstStyle/>
          <a:p>
            <a:r>
              <a:rPr lang="en-US" dirty="0"/>
              <a:t>SEO Strategist</a:t>
            </a:r>
          </a:p>
        </p:txBody>
      </p:sp>
      <p:pic>
        <p:nvPicPr>
          <p:cNvPr id="61" name="Picture Placeholder 60" descr="Team member headshot">
            <a:extLst>
              <a:ext uri="{FF2B5EF4-FFF2-40B4-BE49-F238E27FC236}">
                <a16:creationId xmlns:a16="http://schemas.microsoft.com/office/drawing/2014/main" id="{79C9E55F-F6EF-94D9-06CE-C6DD5072004B}"/>
              </a:ext>
            </a:extLst>
          </p:cNvPr>
          <p:cNvPicPr>
            <a:picLocks noGrp="1" noChangeAspect="1"/>
          </p:cNvPicPr>
          <p:nvPr>
            <p:ph type="pic" sz="quarter" idx="16"/>
          </p:nvPr>
        </p:nvPicPr>
        <p:blipFill rotWithShape="1">
          <a:blip r:embed="rId5"/>
          <a:srcRect l="330" r="330"/>
          <a:stretch/>
        </p:blipFill>
        <p:spPr/>
      </p:pic>
      <p:sp>
        <p:nvSpPr>
          <p:cNvPr id="29" name="Text Placeholder 28">
            <a:extLst>
              <a:ext uri="{FF2B5EF4-FFF2-40B4-BE49-F238E27FC236}">
                <a16:creationId xmlns:a16="http://schemas.microsoft.com/office/drawing/2014/main" id="{56569593-FAD4-3D3C-5FB2-6E9C7B4A0654}"/>
              </a:ext>
            </a:extLst>
          </p:cNvPr>
          <p:cNvSpPr>
            <a:spLocks noGrp="1"/>
          </p:cNvSpPr>
          <p:nvPr>
            <p:ph type="body" sz="quarter" idx="21"/>
          </p:nvPr>
        </p:nvSpPr>
        <p:spPr/>
        <p:txBody>
          <a:bodyPr/>
          <a:lstStyle/>
          <a:p>
            <a:r>
              <a:rPr lang="en-US" dirty="0"/>
              <a:t>Flora Berggren​</a:t>
            </a:r>
          </a:p>
        </p:txBody>
      </p:sp>
      <p:sp>
        <p:nvSpPr>
          <p:cNvPr id="28" name="Text Placeholder 27">
            <a:extLst>
              <a:ext uri="{FF2B5EF4-FFF2-40B4-BE49-F238E27FC236}">
                <a16:creationId xmlns:a16="http://schemas.microsoft.com/office/drawing/2014/main" id="{B7455CD5-CB03-E684-FC3F-FE70DF6C472F}"/>
              </a:ext>
            </a:extLst>
          </p:cNvPr>
          <p:cNvSpPr>
            <a:spLocks noGrp="1"/>
          </p:cNvSpPr>
          <p:nvPr>
            <p:ph type="body" sz="quarter" idx="20"/>
          </p:nvPr>
        </p:nvSpPr>
        <p:spPr/>
        <p:txBody>
          <a:bodyPr/>
          <a:lstStyle/>
          <a:p>
            <a:r>
              <a:rPr lang="en-US" dirty="0"/>
              <a:t>Chief Operations Officer</a:t>
            </a:r>
          </a:p>
        </p:txBody>
      </p:sp>
      <p:pic>
        <p:nvPicPr>
          <p:cNvPr id="63" name="Picture Placeholder 62" descr="Team member headshot">
            <a:extLst>
              <a:ext uri="{FF2B5EF4-FFF2-40B4-BE49-F238E27FC236}">
                <a16:creationId xmlns:a16="http://schemas.microsoft.com/office/drawing/2014/main" id="{77185421-9478-DA6C-6E84-F1CE48E7C362}"/>
              </a:ext>
            </a:extLst>
          </p:cNvPr>
          <p:cNvPicPr>
            <a:picLocks noGrp="1" noChangeAspect="1"/>
          </p:cNvPicPr>
          <p:nvPr>
            <p:ph type="pic" sz="quarter" idx="28"/>
          </p:nvPr>
        </p:nvPicPr>
        <p:blipFill rotWithShape="1">
          <a:blip r:embed="rId6"/>
          <a:srcRect l="330" r="330"/>
          <a:stretch/>
        </p:blipFill>
        <p:spPr/>
      </p:pic>
      <p:sp>
        <p:nvSpPr>
          <p:cNvPr id="13" name="Text Placeholder 12">
            <a:extLst>
              <a:ext uri="{FF2B5EF4-FFF2-40B4-BE49-F238E27FC236}">
                <a16:creationId xmlns:a16="http://schemas.microsoft.com/office/drawing/2014/main" id="{E9D54E7A-7DF8-223A-8EE3-B26E84499FC0}"/>
              </a:ext>
            </a:extLst>
          </p:cNvPr>
          <p:cNvSpPr>
            <a:spLocks noGrp="1"/>
          </p:cNvSpPr>
          <p:nvPr>
            <p:ph type="body" sz="quarter" idx="33"/>
          </p:nvPr>
        </p:nvSpPr>
        <p:spPr/>
        <p:txBody>
          <a:bodyPr/>
          <a:lstStyle/>
          <a:p>
            <a:r>
              <a:rPr lang="en-US" dirty="0"/>
              <a:t>Elizabeth Moore</a:t>
            </a:r>
          </a:p>
        </p:txBody>
      </p:sp>
      <p:sp>
        <p:nvSpPr>
          <p:cNvPr id="12" name="Text Placeholder 11">
            <a:extLst>
              <a:ext uri="{FF2B5EF4-FFF2-40B4-BE49-F238E27FC236}">
                <a16:creationId xmlns:a16="http://schemas.microsoft.com/office/drawing/2014/main" id="{854E9C9A-95CA-ECE7-D282-67D6BF69ACA8}"/>
              </a:ext>
            </a:extLst>
          </p:cNvPr>
          <p:cNvSpPr>
            <a:spLocks noGrp="1"/>
          </p:cNvSpPr>
          <p:nvPr>
            <p:ph type="body" sz="quarter" idx="32"/>
          </p:nvPr>
        </p:nvSpPr>
        <p:spPr/>
        <p:txBody>
          <a:bodyPr/>
          <a:lstStyle/>
          <a:p>
            <a:r>
              <a:rPr lang="en-US" dirty="0"/>
              <a:t>Product Designer</a:t>
            </a:r>
          </a:p>
        </p:txBody>
      </p:sp>
      <p:sp>
        <p:nvSpPr>
          <p:cNvPr id="4" name="Footer Placeholder 3">
            <a:extLst>
              <a:ext uri="{FF2B5EF4-FFF2-40B4-BE49-F238E27FC236}">
                <a16:creationId xmlns:a16="http://schemas.microsoft.com/office/drawing/2014/main" id="{F81227D3-F964-8FCA-9C7D-F5B249A2AAAD}"/>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CC753343-82B8-838D-9717-1489C689634C}"/>
              </a:ext>
            </a:extLst>
          </p:cNvPr>
          <p:cNvSpPr>
            <a:spLocks noGrp="1"/>
          </p:cNvSpPr>
          <p:nvPr>
            <p:ph type="sldNum" sz="quarter" idx="11"/>
          </p:nvPr>
        </p:nvSpPr>
        <p:spPr/>
        <p:txBody>
          <a:bodyPr/>
          <a:lstStyle/>
          <a:p>
            <a:fld id="{294A09A9-5501-47C1-A89A-A340965A2BE2}" type="slidenum">
              <a:rPr lang="en-US" smtClean="0"/>
              <a:pPr/>
              <a:t>7</a:t>
            </a:fld>
            <a:endParaRPr lang="en-US" dirty="0"/>
          </a:p>
        </p:txBody>
      </p:sp>
      <p:pic>
        <p:nvPicPr>
          <p:cNvPr id="7" name="Picture 6">
            <a:extLst>
              <a:ext uri="{FF2B5EF4-FFF2-40B4-BE49-F238E27FC236}">
                <a16:creationId xmlns:a16="http://schemas.microsoft.com/office/drawing/2014/main" id="{B3FBB464-AF29-5AB1-4058-3CE3DDB9BBDE}"/>
              </a:ext>
            </a:extLst>
          </p:cNvPr>
          <p:cNvPicPr>
            <a:picLocks noChangeAspect="1"/>
          </p:cNvPicPr>
          <p:nvPr/>
        </p:nvPicPr>
        <p:blipFill>
          <a:blip r:embed="rId7"/>
          <a:stretch>
            <a:fillRect/>
          </a:stretch>
        </p:blipFill>
        <p:spPr>
          <a:xfrm>
            <a:off x="1106425" y="1097280"/>
            <a:ext cx="10120376" cy="4561840"/>
          </a:xfrm>
          <a:prstGeom prst="rect">
            <a:avLst/>
          </a:prstGeom>
        </p:spPr>
      </p:pic>
    </p:spTree>
    <p:extLst>
      <p:ext uri="{BB962C8B-B14F-4D97-AF65-F5344CB8AC3E}">
        <p14:creationId xmlns:p14="http://schemas.microsoft.com/office/powerpoint/2010/main" val="1905554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itle 76">
            <a:extLst>
              <a:ext uri="{FF2B5EF4-FFF2-40B4-BE49-F238E27FC236}">
                <a16:creationId xmlns:a16="http://schemas.microsoft.com/office/drawing/2014/main" id="{D9A0AA8E-BE3B-E949-89DB-0208EE4A67DD}"/>
              </a:ext>
            </a:extLst>
          </p:cNvPr>
          <p:cNvSpPr>
            <a:spLocks noGrp="1"/>
          </p:cNvSpPr>
          <p:nvPr>
            <p:ph type="title"/>
          </p:nvPr>
        </p:nvSpPr>
        <p:spPr>
          <a:xfrm>
            <a:off x="381000" y="118124"/>
            <a:ext cx="11430000" cy="1325563"/>
          </a:xfrm>
        </p:spPr>
        <p:txBody>
          <a:bodyPr/>
          <a:lstStyle/>
          <a:p>
            <a:r>
              <a:rPr lang="en-US" dirty="0"/>
              <a:t>Recent Matches Played</a:t>
            </a:r>
          </a:p>
        </p:txBody>
      </p:sp>
      <p:sp>
        <p:nvSpPr>
          <p:cNvPr id="21" name="Text Placeholder 20">
            <a:extLst>
              <a:ext uri="{FF2B5EF4-FFF2-40B4-BE49-F238E27FC236}">
                <a16:creationId xmlns:a16="http://schemas.microsoft.com/office/drawing/2014/main" id="{126B3CE3-4128-8F8E-0760-8B64348682F5}"/>
              </a:ext>
            </a:extLst>
          </p:cNvPr>
          <p:cNvSpPr>
            <a:spLocks noGrp="1"/>
          </p:cNvSpPr>
          <p:nvPr>
            <p:ph type="body" sz="quarter" idx="13"/>
          </p:nvPr>
        </p:nvSpPr>
        <p:spPr/>
        <p:txBody>
          <a:bodyPr/>
          <a:lstStyle/>
          <a:p>
            <a:r>
              <a:rPr lang="en-US" dirty="0"/>
              <a:t>Takuma Hayashi​</a:t>
            </a:r>
          </a:p>
        </p:txBody>
      </p:sp>
      <p:sp>
        <p:nvSpPr>
          <p:cNvPr id="22" name="Text Placeholder 21">
            <a:extLst>
              <a:ext uri="{FF2B5EF4-FFF2-40B4-BE49-F238E27FC236}">
                <a16:creationId xmlns:a16="http://schemas.microsoft.com/office/drawing/2014/main" id="{B8A775F3-D483-728E-181B-869ED9CBDF2F}"/>
              </a:ext>
            </a:extLst>
          </p:cNvPr>
          <p:cNvSpPr>
            <a:spLocks noGrp="1"/>
          </p:cNvSpPr>
          <p:nvPr>
            <p:ph type="body" sz="quarter" idx="14"/>
          </p:nvPr>
        </p:nvSpPr>
        <p:spPr/>
        <p:txBody>
          <a:bodyPr/>
          <a:lstStyle/>
          <a:p>
            <a:r>
              <a:rPr lang="en-US" dirty="0"/>
              <a:t>President</a:t>
            </a:r>
          </a:p>
        </p:txBody>
      </p:sp>
      <p:pic>
        <p:nvPicPr>
          <p:cNvPr id="55" name="Picture Placeholder 54" descr="Team member headshot">
            <a:extLst>
              <a:ext uri="{FF2B5EF4-FFF2-40B4-BE49-F238E27FC236}">
                <a16:creationId xmlns:a16="http://schemas.microsoft.com/office/drawing/2014/main" id="{573BD657-1FD7-F7DE-47ED-2932A5FD1ED8}"/>
              </a:ext>
            </a:extLst>
          </p:cNvPr>
          <p:cNvPicPr>
            <a:picLocks noGrp="1" noChangeAspect="1"/>
          </p:cNvPicPr>
          <p:nvPr>
            <p:ph type="pic" sz="quarter" idx="26"/>
          </p:nvPr>
        </p:nvPicPr>
        <p:blipFill rotWithShape="1">
          <a:blip r:embed="rId2"/>
          <a:srcRect l="68" r="68"/>
          <a:stretch/>
        </p:blipFill>
        <p:spPr/>
      </p:pic>
      <p:sp>
        <p:nvSpPr>
          <p:cNvPr id="3" name="Text Placeholder 2">
            <a:extLst>
              <a:ext uri="{FF2B5EF4-FFF2-40B4-BE49-F238E27FC236}">
                <a16:creationId xmlns:a16="http://schemas.microsoft.com/office/drawing/2014/main" id="{F4211D47-F384-6FA6-74CC-9C42CAC2FD22}"/>
              </a:ext>
            </a:extLst>
          </p:cNvPr>
          <p:cNvSpPr>
            <a:spLocks noGrp="1"/>
          </p:cNvSpPr>
          <p:nvPr>
            <p:ph type="body" sz="quarter" idx="25"/>
          </p:nvPr>
        </p:nvSpPr>
        <p:spPr/>
        <p:txBody>
          <a:bodyPr/>
          <a:lstStyle/>
          <a:p>
            <a:r>
              <a:rPr lang="en-US" dirty="0"/>
              <a:t>Graham Barnes</a:t>
            </a:r>
          </a:p>
        </p:txBody>
      </p:sp>
      <p:sp>
        <p:nvSpPr>
          <p:cNvPr id="2" name="Text Placeholder 1">
            <a:extLst>
              <a:ext uri="{FF2B5EF4-FFF2-40B4-BE49-F238E27FC236}">
                <a16:creationId xmlns:a16="http://schemas.microsoft.com/office/drawing/2014/main" id="{4492780A-B8DC-E841-9E8B-A14FF1779946}"/>
              </a:ext>
            </a:extLst>
          </p:cNvPr>
          <p:cNvSpPr>
            <a:spLocks noGrp="1"/>
          </p:cNvSpPr>
          <p:nvPr>
            <p:ph type="body" sz="quarter" idx="24"/>
          </p:nvPr>
        </p:nvSpPr>
        <p:spPr/>
        <p:txBody>
          <a:bodyPr/>
          <a:lstStyle/>
          <a:p>
            <a:r>
              <a:rPr lang="en-US" dirty="0"/>
              <a:t>VP Product</a:t>
            </a:r>
          </a:p>
        </p:txBody>
      </p:sp>
      <p:pic>
        <p:nvPicPr>
          <p:cNvPr id="57" name="Picture Placeholder 56" descr="Team member headshot">
            <a:extLst>
              <a:ext uri="{FF2B5EF4-FFF2-40B4-BE49-F238E27FC236}">
                <a16:creationId xmlns:a16="http://schemas.microsoft.com/office/drawing/2014/main" id="{5537191C-6B05-661B-509C-BF71751D1711}"/>
              </a:ext>
            </a:extLst>
          </p:cNvPr>
          <p:cNvPicPr>
            <a:picLocks noGrp="1" noChangeAspect="1"/>
          </p:cNvPicPr>
          <p:nvPr>
            <p:ph type="pic" sz="quarter" idx="17"/>
          </p:nvPr>
        </p:nvPicPr>
        <p:blipFill rotWithShape="1">
          <a:blip r:embed="rId3"/>
          <a:srcRect l="398" r="398"/>
          <a:stretch/>
        </p:blipFill>
        <p:spPr/>
      </p:pic>
      <p:sp>
        <p:nvSpPr>
          <p:cNvPr id="27" name="Text Placeholder 26">
            <a:extLst>
              <a:ext uri="{FF2B5EF4-FFF2-40B4-BE49-F238E27FC236}">
                <a16:creationId xmlns:a16="http://schemas.microsoft.com/office/drawing/2014/main" id="{AD3E159C-8F18-6271-D733-C11E52BA168F}"/>
              </a:ext>
            </a:extLst>
          </p:cNvPr>
          <p:cNvSpPr>
            <a:spLocks noGrp="1"/>
          </p:cNvSpPr>
          <p:nvPr>
            <p:ph type="body" sz="quarter" idx="19"/>
          </p:nvPr>
        </p:nvSpPr>
        <p:spPr/>
        <p:txBody>
          <a:bodyPr/>
          <a:lstStyle/>
          <a:p>
            <a:r>
              <a:rPr lang="en-US" dirty="0"/>
              <a:t>Mirjam Nilsson​</a:t>
            </a:r>
          </a:p>
        </p:txBody>
      </p:sp>
      <p:sp>
        <p:nvSpPr>
          <p:cNvPr id="26" name="Text Placeholder 25">
            <a:extLst>
              <a:ext uri="{FF2B5EF4-FFF2-40B4-BE49-F238E27FC236}">
                <a16:creationId xmlns:a16="http://schemas.microsoft.com/office/drawing/2014/main" id="{3B78A704-3F4C-BA60-E2A0-78C04422CC59}"/>
              </a:ext>
            </a:extLst>
          </p:cNvPr>
          <p:cNvSpPr>
            <a:spLocks noGrp="1"/>
          </p:cNvSpPr>
          <p:nvPr>
            <p:ph type="body" sz="quarter" idx="18"/>
          </p:nvPr>
        </p:nvSpPr>
        <p:spPr/>
        <p:txBody>
          <a:bodyPr/>
          <a:lstStyle/>
          <a:p>
            <a:r>
              <a:rPr lang="en-US" dirty="0"/>
              <a:t>Chief Executive Officer</a:t>
            </a:r>
          </a:p>
        </p:txBody>
      </p:sp>
      <p:pic>
        <p:nvPicPr>
          <p:cNvPr id="59" name="Picture Placeholder 58" descr="Team member headshot">
            <a:extLst>
              <a:ext uri="{FF2B5EF4-FFF2-40B4-BE49-F238E27FC236}">
                <a16:creationId xmlns:a16="http://schemas.microsoft.com/office/drawing/2014/main" id="{C8693117-B77E-25DF-B95D-DE556C542E7B}"/>
              </a:ext>
            </a:extLst>
          </p:cNvPr>
          <p:cNvPicPr>
            <a:picLocks noGrp="1" noChangeAspect="1"/>
          </p:cNvPicPr>
          <p:nvPr>
            <p:ph type="pic" sz="quarter" idx="29"/>
          </p:nvPr>
        </p:nvPicPr>
        <p:blipFill rotWithShape="1">
          <a:blip r:embed="rId4"/>
          <a:srcRect l="398" r="398"/>
          <a:stretch/>
        </p:blipFill>
        <p:spPr/>
      </p:pic>
      <p:sp>
        <p:nvSpPr>
          <p:cNvPr id="11" name="Text Placeholder 10">
            <a:extLst>
              <a:ext uri="{FF2B5EF4-FFF2-40B4-BE49-F238E27FC236}">
                <a16:creationId xmlns:a16="http://schemas.microsoft.com/office/drawing/2014/main" id="{D188C844-5F45-EB9F-D5DA-4584E17B1774}"/>
              </a:ext>
            </a:extLst>
          </p:cNvPr>
          <p:cNvSpPr>
            <a:spLocks noGrp="1"/>
          </p:cNvSpPr>
          <p:nvPr>
            <p:ph type="body" sz="quarter" idx="31"/>
          </p:nvPr>
        </p:nvSpPr>
        <p:spPr/>
        <p:txBody>
          <a:bodyPr/>
          <a:lstStyle/>
          <a:p>
            <a:r>
              <a:rPr lang="en-US" dirty="0"/>
              <a:t>Rowan Murphy</a:t>
            </a:r>
          </a:p>
        </p:txBody>
      </p:sp>
      <p:sp>
        <p:nvSpPr>
          <p:cNvPr id="10" name="Text Placeholder 9">
            <a:extLst>
              <a:ext uri="{FF2B5EF4-FFF2-40B4-BE49-F238E27FC236}">
                <a16:creationId xmlns:a16="http://schemas.microsoft.com/office/drawing/2014/main" id="{8A6F23DD-7C5D-ED60-22BD-5A8690CD301B}"/>
              </a:ext>
            </a:extLst>
          </p:cNvPr>
          <p:cNvSpPr>
            <a:spLocks noGrp="1"/>
          </p:cNvSpPr>
          <p:nvPr>
            <p:ph type="body" sz="quarter" idx="30"/>
          </p:nvPr>
        </p:nvSpPr>
        <p:spPr/>
        <p:txBody>
          <a:bodyPr/>
          <a:lstStyle/>
          <a:p>
            <a:r>
              <a:rPr lang="en-US" dirty="0"/>
              <a:t>SEO Strategist</a:t>
            </a:r>
          </a:p>
        </p:txBody>
      </p:sp>
      <p:pic>
        <p:nvPicPr>
          <p:cNvPr id="61" name="Picture Placeholder 60" descr="Team member headshot">
            <a:extLst>
              <a:ext uri="{FF2B5EF4-FFF2-40B4-BE49-F238E27FC236}">
                <a16:creationId xmlns:a16="http://schemas.microsoft.com/office/drawing/2014/main" id="{79C9E55F-F6EF-94D9-06CE-C6DD5072004B}"/>
              </a:ext>
            </a:extLst>
          </p:cNvPr>
          <p:cNvPicPr>
            <a:picLocks noGrp="1" noChangeAspect="1"/>
          </p:cNvPicPr>
          <p:nvPr>
            <p:ph type="pic" sz="quarter" idx="16"/>
          </p:nvPr>
        </p:nvPicPr>
        <p:blipFill rotWithShape="1">
          <a:blip r:embed="rId5"/>
          <a:srcRect l="330" r="330"/>
          <a:stretch/>
        </p:blipFill>
        <p:spPr/>
      </p:pic>
      <p:sp>
        <p:nvSpPr>
          <p:cNvPr id="29" name="Text Placeholder 28">
            <a:extLst>
              <a:ext uri="{FF2B5EF4-FFF2-40B4-BE49-F238E27FC236}">
                <a16:creationId xmlns:a16="http://schemas.microsoft.com/office/drawing/2014/main" id="{56569593-FAD4-3D3C-5FB2-6E9C7B4A0654}"/>
              </a:ext>
            </a:extLst>
          </p:cNvPr>
          <p:cNvSpPr>
            <a:spLocks noGrp="1"/>
          </p:cNvSpPr>
          <p:nvPr>
            <p:ph type="body" sz="quarter" idx="21"/>
          </p:nvPr>
        </p:nvSpPr>
        <p:spPr/>
        <p:txBody>
          <a:bodyPr/>
          <a:lstStyle/>
          <a:p>
            <a:r>
              <a:rPr lang="en-US" dirty="0"/>
              <a:t>Flora Berggren​</a:t>
            </a:r>
          </a:p>
        </p:txBody>
      </p:sp>
      <p:sp>
        <p:nvSpPr>
          <p:cNvPr id="28" name="Text Placeholder 27">
            <a:extLst>
              <a:ext uri="{FF2B5EF4-FFF2-40B4-BE49-F238E27FC236}">
                <a16:creationId xmlns:a16="http://schemas.microsoft.com/office/drawing/2014/main" id="{B7455CD5-CB03-E684-FC3F-FE70DF6C472F}"/>
              </a:ext>
            </a:extLst>
          </p:cNvPr>
          <p:cNvSpPr>
            <a:spLocks noGrp="1"/>
          </p:cNvSpPr>
          <p:nvPr>
            <p:ph type="body" sz="quarter" idx="20"/>
          </p:nvPr>
        </p:nvSpPr>
        <p:spPr/>
        <p:txBody>
          <a:bodyPr/>
          <a:lstStyle/>
          <a:p>
            <a:r>
              <a:rPr lang="en-US" dirty="0"/>
              <a:t>Chief Operations Officer</a:t>
            </a:r>
          </a:p>
        </p:txBody>
      </p:sp>
      <p:pic>
        <p:nvPicPr>
          <p:cNvPr id="63" name="Picture Placeholder 62" descr="Team member headshot">
            <a:extLst>
              <a:ext uri="{FF2B5EF4-FFF2-40B4-BE49-F238E27FC236}">
                <a16:creationId xmlns:a16="http://schemas.microsoft.com/office/drawing/2014/main" id="{77185421-9478-DA6C-6E84-F1CE48E7C362}"/>
              </a:ext>
            </a:extLst>
          </p:cNvPr>
          <p:cNvPicPr>
            <a:picLocks noGrp="1" noChangeAspect="1"/>
          </p:cNvPicPr>
          <p:nvPr>
            <p:ph type="pic" sz="quarter" idx="28"/>
          </p:nvPr>
        </p:nvPicPr>
        <p:blipFill rotWithShape="1">
          <a:blip r:embed="rId6"/>
          <a:srcRect l="330" r="330"/>
          <a:stretch/>
        </p:blipFill>
        <p:spPr/>
      </p:pic>
      <p:sp>
        <p:nvSpPr>
          <p:cNvPr id="13" name="Text Placeholder 12">
            <a:extLst>
              <a:ext uri="{FF2B5EF4-FFF2-40B4-BE49-F238E27FC236}">
                <a16:creationId xmlns:a16="http://schemas.microsoft.com/office/drawing/2014/main" id="{E9D54E7A-7DF8-223A-8EE3-B26E84499FC0}"/>
              </a:ext>
            </a:extLst>
          </p:cNvPr>
          <p:cNvSpPr>
            <a:spLocks noGrp="1"/>
          </p:cNvSpPr>
          <p:nvPr>
            <p:ph type="body" sz="quarter" idx="33"/>
          </p:nvPr>
        </p:nvSpPr>
        <p:spPr/>
        <p:txBody>
          <a:bodyPr/>
          <a:lstStyle/>
          <a:p>
            <a:r>
              <a:rPr lang="en-US" dirty="0"/>
              <a:t>Elizabeth Moore</a:t>
            </a:r>
          </a:p>
        </p:txBody>
      </p:sp>
      <p:sp>
        <p:nvSpPr>
          <p:cNvPr id="12" name="Text Placeholder 11">
            <a:extLst>
              <a:ext uri="{FF2B5EF4-FFF2-40B4-BE49-F238E27FC236}">
                <a16:creationId xmlns:a16="http://schemas.microsoft.com/office/drawing/2014/main" id="{854E9C9A-95CA-ECE7-D282-67D6BF69ACA8}"/>
              </a:ext>
            </a:extLst>
          </p:cNvPr>
          <p:cNvSpPr>
            <a:spLocks noGrp="1"/>
          </p:cNvSpPr>
          <p:nvPr>
            <p:ph type="body" sz="quarter" idx="32"/>
          </p:nvPr>
        </p:nvSpPr>
        <p:spPr/>
        <p:txBody>
          <a:bodyPr/>
          <a:lstStyle/>
          <a:p>
            <a:r>
              <a:rPr lang="en-US" dirty="0"/>
              <a:t>Product Designer</a:t>
            </a:r>
          </a:p>
        </p:txBody>
      </p:sp>
      <p:sp>
        <p:nvSpPr>
          <p:cNvPr id="4" name="Footer Placeholder 3">
            <a:extLst>
              <a:ext uri="{FF2B5EF4-FFF2-40B4-BE49-F238E27FC236}">
                <a16:creationId xmlns:a16="http://schemas.microsoft.com/office/drawing/2014/main" id="{F81227D3-F964-8FCA-9C7D-F5B249A2AAAD}"/>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CC753343-82B8-838D-9717-1489C689634C}"/>
              </a:ext>
            </a:extLst>
          </p:cNvPr>
          <p:cNvSpPr>
            <a:spLocks noGrp="1"/>
          </p:cNvSpPr>
          <p:nvPr>
            <p:ph type="sldNum" sz="quarter" idx="11"/>
          </p:nvPr>
        </p:nvSpPr>
        <p:spPr/>
        <p:txBody>
          <a:bodyPr/>
          <a:lstStyle/>
          <a:p>
            <a:fld id="{294A09A9-5501-47C1-A89A-A340965A2BE2}" type="slidenum">
              <a:rPr lang="en-US" smtClean="0"/>
              <a:pPr/>
              <a:t>8</a:t>
            </a:fld>
            <a:endParaRPr lang="en-US" dirty="0"/>
          </a:p>
        </p:txBody>
      </p:sp>
      <p:pic>
        <p:nvPicPr>
          <p:cNvPr id="8" name="Picture 7">
            <a:extLst>
              <a:ext uri="{FF2B5EF4-FFF2-40B4-BE49-F238E27FC236}">
                <a16:creationId xmlns:a16="http://schemas.microsoft.com/office/drawing/2014/main" id="{AE94E696-0959-6741-1E27-C61DD73D8AE4}"/>
              </a:ext>
            </a:extLst>
          </p:cNvPr>
          <p:cNvPicPr>
            <a:picLocks noChangeAspect="1"/>
          </p:cNvPicPr>
          <p:nvPr/>
        </p:nvPicPr>
        <p:blipFill>
          <a:blip r:embed="rId7"/>
          <a:stretch>
            <a:fillRect/>
          </a:stretch>
        </p:blipFill>
        <p:spPr>
          <a:xfrm>
            <a:off x="1106424" y="1168400"/>
            <a:ext cx="9974582" cy="4402743"/>
          </a:xfrm>
          <a:prstGeom prst="rect">
            <a:avLst/>
          </a:prstGeom>
        </p:spPr>
      </p:pic>
    </p:spTree>
    <p:extLst>
      <p:ext uri="{BB962C8B-B14F-4D97-AF65-F5344CB8AC3E}">
        <p14:creationId xmlns:p14="http://schemas.microsoft.com/office/powerpoint/2010/main" val="3598813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F4D5B-3E14-1349-3E16-232AA74EEBAF}"/>
              </a:ext>
            </a:extLst>
          </p:cNvPr>
          <p:cNvSpPr>
            <a:spLocks noGrp="1"/>
          </p:cNvSpPr>
          <p:nvPr>
            <p:ph type="title"/>
          </p:nvPr>
        </p:nvSpPr>
        <p:spPr/>
        <p:txBody>
          <a:bodyPr/>
          <a:lstStyle/>
          <a:p>
            <a:r>
              <a:rPr lang="en-US" dirty="0">
                <a:solidFill>
                  <a:schemeClr val="accent3"/>
                </a:solidFill>
                <a:latin typeface="Baskerville Old Face" panose="02020602080505020303" pitchFamily="18" charset="77"/>
                <a:ea typeface="Baskerville" panose="02020502070401020303" pitchFamily="18" charset="0"/>
              </a:rPr>
              <a:t>What can be done with the dataset</a:t>
            </a:r>
            <a:endParaRPr lang="en-US" dirty="0"/>
          </a:p>
        </p:txBody>
      </p:sp>
      <p:sp>
        <p:nvSpPr>
          <p:cNvPr id="3" name="Text Placeholder 2">
            <a:extLst>
              <a:ext uri="{FF2B5EF4-FFF2-40B4-BE49-F238E27FC236}">
                <a16:creationId xmlns:a16="http://schemas.microsoft.com/office/drawing/2014/main" id="{E698CE0E-745C-A7EE-B0DE-4912A73B00D8}"/>
              </a:ext>
            </a:extLst>
          </p:cNvPr>
          <p:cNvSpPr>
            <a:spLocks noGrp="1"/>
          </p:cNvSpPr>
          <p:nvPr>
            <p:ph type="body" idx="1"/>
          </p:nvPr>
        </p:nvSpPr>
        <p:spPr>
          <a:xfrm>
            <a:off x="1124712" y="1940561"/>
            <a:ext cx="2258568" cy="648800"/>
          </a:xfrm>
        </p:spPr>
        <p:txBody>
          <a:bodyPr>
            <a:normAutofit fontScale="85000" lnSpcReduction="20000"/>
          </a:bodyPr>
          <a:lstStyle/>
          <a:p>
            <a:r>
              <a:rPr lang="en-US" b="1" dirty="0" err="1">
                <a:solidFill>
                  <a:srgbClr val="C00000"/>
                </a:solidFill>
                <a:latin typeface="Baskerville Old Face" panose="02020602080505020303" pitchFamily="18" charset="77"/>
                <a:cs typeface="+mn-lt"/>
              </a:rPr>
              <a:t>AllRounders</a:t>
            </a:r>
            <a:r>
              <a:rPr lang="en-US" b="1" dirty="0">
                <a:solidFill>
                  <a:srgbClr val="C00000"/>
                </a:solidFill>
                <a:latin typeface="Baskerville Old Face" panose="02020602080505020303" pitchFamily="18" charset="77"/>
                <a:cs typeface="+mn-lt"/>
              </a:rPr>
              <a:t> and T20s Dataset</a:t>
            </a:r>
            <a:endParaRPr lang="en-US" b="1" dirty="0">
              <a:solidFill>
                <a:srgbClr val="C00000"/>
              </a:solidFill>
            </a:endParaRPr>
          </a:p>
        </p:txBody>
      </p:sp>
      <p:sp>
        <p:nvSpPr>
          <p:cNvPr id="4" name="Content Placeholder 3">
            <a:extLst>
              <a:ext uri="{FF2B5EF4-FFF2-40B4-BE49-F238E27FC236}">
                <a16:creationId xmlns:a16="http://schemas.microsoft.com/office/drawing/2014/main" id="{E336DC79-3EA6-7325-3D0B-C041B850142A}"/>
              </a:ext>
            </a:extLst>
          </p:cNvPr>
          <p:cNvSpPr>
            <a:spLocks noGrp="1"/>
          </p:cNvSpPr>
          <p:nvPr>
            <p:ph sz="half" idx="2"/>
          </p:nvPr>
        </p:nvSpPr>
        <p:spPr>
          <a:xfrm>
            <a:off x="738632" y="2629116"/>
            <a:ext cx="2339848" cy="3320861"/>
          </a:xfrm>
        </p:spPr>
        <p:txBody>
          <a:bodyPr/>
          <a:lstStyle/>
          <a:p>
            <a:r>
              <a:rPr lang="en-US" sz="1600" dirty="0">
                <a:solidFill>
                  <a:schemeClr val="accent3"/>
                </a:solidFill>
                <a:latin typeface="Gill Sans Nova Light" panose="020B0302020104020203" pitchFamily="34" charset="0"/>
                <a:ea typeface="+mn-lt"/>
                <a:cs typeface="Gill Sans Light" panose="020B0302020104020203" pitchFamily="34" charset="-79"/>
              </a:rPr>
              <a:t>We get the URL Links for each player</a:t>
            </a:r>
          </a:p>
          <a:p>
            <a:r>
              <a:rPr lang="en-US" sz="1600" dirty="0">
                <a:solidFill>
                  <a:schemeClr val="accent3"/>
                </a:solidFill>
                <a:latin typeface="Gill Sans Nova Light" panose="020B0302020104020203" pitchFamily="34" charset="0"/>
                <a:ea typeface="+mn-lt"/>
                <a:cs typeface="Gill Sans Light" panose="020B0302020104020203" pitchFamily="34" charset="-79"/>
              </a:rPr>
              <a:t>Get the age of each player</a:t>
            </a:r>
          </a:p>
          <a:p>
            <a:r>
              <a:rPr lang="en-US" dirty="0">
                <a:latin typeface="Gill Sans Nova Light" panose="020B0302020104020203" pitchFamily="34" charset="0"/>
                <a:ea typeface="+mn-lt"/>
                <a:cs typeface="Gill Sans Light" panose="020B0302020104020203" pitchFamily="34" charset="-79"/>
              </a:rPr>
              <a:t>Select only those players whose age is 40 or below 40</a:t>
            </a:r>
          </a:p>
          <a:p>
            <a:r>
              <a:rPr lang="en-US" sz="1600" dirty="0">
                <a:solidFill>
                  <a:schemeClr val="accent3"/>
                </a:solidFill>
                <a:latin typeface="Gill Sans Nova Light" panose="020B0302020104020203" pitchFamily="34" charset="0"/>
                <a:ea typeface="+mn-lt"/>
                <a:cs typeface="Gill Sans Light" panose="020B0302020104020203" pitchFamily="34" charset="-79"/>
              </a:rPr>
              <a:t>Select players who are Actively playing so that we can form a team for upcoming IPL and T20 World Cup</a:t>
            </a:r>
          </a:p>
        </p:txBody>
      </p:sp>
      <p:sp>
        <p:nvSpPr>
          <p:cNvPr id="5" name="Text Placeholder 4">
            <a:extLst>
              <a:ext uri="{FF2B5EF4-FFF2-40B4-BE49-F238E27FC236}">
                <a16:creationId xmlns:a16="http://schemas.microsoft.com/office/drawing/2014/main" id="{8FD645B0-0A7B-7091-C8D6-E7D27FA25E51}"/>
              </a:ext>
            </a:extLst>
          </p:cNvPr>
          <p:cNvSpPr>
            <a:spLocks noGrp="1"/>
          </p:cNvSpPr>
          <p:nvPr>
            <p:ph type="body" sz="quarter" idx="3"/>
          </p:nvPr>
        </p:nvSpPr>
        <p:spPr>
          <a:xfrm>
            <a:off x="3326385" y="2114864"/>
            <a:ext cx="1912112" cy="427797"/>
          </a:xfrm>
        </p:spPr>
        <p:txBody>
          <a:bodyPr>
            <a:normAutofit fontScale="85000" lnSpcReduction="20000"/>
          </a:bodyPr>
          <a:lstStyle/>
          <a:p>
            <a:pPr marL="0" indent="0">
              <a:buFont typeface="Arial" panose="020B0604020202020204" pitchFamily="34" charset="0"/>
              <a:buNone/>
            </a:pPr>
            <a:r>
              <a:rPr lang="en-US" sz="1600" b="1" dirty="0">
                <a:solidFill>
                  <a:srgbClr val="002060"/>
                </a:solidFill>
                <a:latin typeface="Baskerville Old Face" panose="02020602080505020303" pitchFamily="18" charset="77"/>
                <a:ea typeface="Baskerville" panose="02020502070401020303" pitchFamily="18" charset="0"/>
              </a:rPr>
              <a:t>Male and Female Players Dataset</a:t>
            </a:r>
          </a:p>
        </p:txBody>
      </p:sp>
      <p:sp>
        <p:nvSpPr>
          <p:cNvPr id="6" name="Content Placeholder 5">
            <a:extLst>
              <a:ext uri="{FF2B5EF4-FFF2-40B4-BE49-F238E27FC236}">
                <a16:creationId xmlns:a16="http://schemas.microsoft.com/office/drawing/2014/main" id="{3C7B8494-23AF-BB4F-382C-D2B07675EBB6}"/>
              </a:ext>
            </a:extLst>
          </p:cNvPr>
          <p:cNvSpPr>
            <a:spLocks noGrp="1"/>
          </p:cNvSpPr>
          <p:nvPr>
            <p:ph sz="quarter" idx="4"/>
          </p:nvPr>
        </p:nvSpPr>
        <p:spPr>
          <a:xfrm>
            <a:off x="3240024" y="2629115"/>
            <a:ext cx="2206752" cy="3320861"/>
          </a:xfrm>
        </p:spPr>
        <p:txBody>
          <a:bodyPr/>
          <a:lstStyle/>
          <a:p>
            <a:r>
              <a:rPr lang="en-US" sz="1600" dirty="0">
                <a:solidFill>
                  <a:schemeClr val="accent3"/>
                </a:solidFill>
                <a:latin typeface="Gill Sans Nova Light" panose="020B0302020104020203" pitchFamily="34" charset="0"/>
                <a:ea typeface="+mn-lt"/>
                <a:cs typeface="Gill Sans Light" panose="020B0302020104020203" pitchFamily="34" charset="-79"/>
              </a:rPr>
              <a:t>Create structured data based on gender</a:t>
            </a:r>
          </a:p>
          <a:p>
            <a:r>
              <a:rPr lang="en-US" sz="1600" dirty="0">
                <a:solidFill>
                  <a:schemeClr val="accent3"/>
                </a:solidFill>
                <a:latin typeface="Gill Sans Nova Light" panose="020B0302020104020203" pitchFamily="34" charset="0"/>
                <a:ea typeface="+mn-lt"/>
                <a:cs typeface="Gill Sans Light" panose="020B0302020104020203" pitchFamily="34" charset="-79"/>
              </a:rPr>
              <a:t>Create separate teams for Men Cricket Team and Women Cricket Team</a:t>
            </a:r>
            <a:endParaRPr lang="en-US" sz="1600" dirty="0">
              <a:solidFill>
                <a:schemeClr val="accent3"/>
              </a:solidFill>
              <a:latin typeface="Gill Sans Nova Light" panose="020B0302020104020203" pitchFamily="34" charset="0"/>
              <a:cs typeface="Gill Sans Light" panose="020B0302020104020203" pitchFamily="34" charset="-79"/>
            </a:endParaRPr>
          </a:p>
        </p:txBody>
      </p:sp>
      <p:sp>
        <p:nvSpPr>
          <p:cNvPr id="9" name="Text Placeholder 8">
            <a:extLst>
              <a:ext uri="{FF2B5EF4-FFF2-40B4-BE49-F238E27FC236}">
                <a16:creationId xmlns:a16="http://schemas.microsoft.com/office/drawing/2014/main" id="{F0CC0C3B-96FD-06F4-C3EC-91658544150B}"/>
              </a:ext>
            </a:extLst>
          </p:cNvPr>
          <p:cNvSpPr>
            <a:spLocks noGrp="1"/>
          </p:cNvSpPr>
          <p:nvPr>
            <p:ph type="body" sz="quarter" idx="13"/>
          </p:nvPr>
        </p:nvSpPr>
        <p:spPr>
          <a:xfrm>
            <a:off x="5584953" y="2114864"/>
            <a:ext cx="2324607" cy="427797"/>
          </a:xfrm>
        </p:spPr>
        <p:txBody>
          <a:bodyPr>
            <a:normAutofit/>
          </a:bodyPr>
          <a:lstStyle/>
          <a:p>
            <a:pPr marL="0" indent="0">
              <a:buNone/>
            </a:pPr>
            <a:r>
              <a:rPr lang="en-US" sz="1800" b="1" dirty="0">
                <a:solidFill>
                  <a:srgbClr val="FF0000"/>
                </a:solidFill>
                <a:latin typeface="Baskerville Old Face" panose="02020602080505020303" pitchFamily="18" charset="77"/>
                <a:ea typeface="Baskerville" panose="02020502070401020303" pitchFamily="18" charset="0"/>
              </a:rPr>
              <a:t>Age based Dataset</a:t>
            </a:r>
          </a:p>
        </p:txBody>
      </p:sp>
      <p:sp>
        <p:nvSpPr>
          <p:cNvPr id="10" name="Content Placeholder 9">
            <a:extLst>
              <a:ext uri="{FF2B5EF4-FFF2-40B4-BE49-F238E27FC236}">
                <a16:creationId xmlns:a16="http://schemas.microsoft.com/office/drawing/2014/main" id="{6E802B29-40B6-000C-8EDD-903910D08A61}"/>
              </a:ext>
            </a:extLst>
          </p:cNvPr>
          <p:cNvSpPr>
            <a:spLocks noGrp="1"/>
          </p:cNvSpPr>
          <p:nvPr>
            <p:ph sz="quarter" idx="14"/>
          </p:nvPr>
        </p:nvSpPr>
        <p:spPr>
          <a:xfrm>
            <a:off x="5446776" y="2582415"/>
            <a:ext cx="2976880" cy="3320861"/>
          </a:xfrm>
        </p:spPr>
        <p:txBody>
          <a:bodyPr/>
          <a:lstStyle/>
          <a:p>
            <a:r>
              <a:rPr lang="en-US" sz="1600" dirty="0">
                <a:solidFill>
                  <a:schemeClr val="accent3"/>
                </a:solidFill>
                <a:latin typeface="Gill Sans Nova Light" panose="020B0302020104020203" pitchFamily="34" charset="0"/>
                <a:ea typeface="+mn-lt"/>
                <a:cs typeface="Gill Sans Light" panose="020B0302020104020203" pitchFamily="34" charset="-79"/>
              </a:rPr>
              <a:t>This dataset helps us to get an estimate of active players of different age categories</a:t>
            </a:r>
            <a:endParaRPr lang="en-US" sz="1600" dirty="0">
              <a:solidFill>
                <a:schemeClr val="accent3"/>
              </a:solidFill>
              <a:latin typeface="Gill Sans Nova Light" panose="020B0302020104020203" pitchFamily="34" charset="0"/>
              <a:cs typeface="Gill Sans Light" panose="020B0302020104020203" pitchFamily="34" charset="-79"/>
            </a:endParaRPr>
          </a:p>
          <a:p>
            <a:r>
              <a:rPr lang="en-US" dirty="0">
                <a:latin typeface="Gill Sans Nova Light" panose="020B0302020104020203" pitchFamily="34" charset="0"/>
                <a:ea typeface="+mn-lt"/>
                <a:cs typeface="Gill Sans Light" panose="020B0302020104020203" pitchFamily="34" charset="-79"/>
              </a:rPr>
              <a:t>This dataset helps to create a team for U-19 Men or U-19 Women teams</a:t>
            </a:r>
          </a:p>
          <a:p>
            <a:r>
              <a:rPr lang="en-US" dirty="0">
                <a:latin typeface="Gill Sans Nova Light" panose="020B0302020104020203" pitchFamily="34" charset="0"/>
                <a:ea typeface="+mn-lt"/>
                <a:cs typeface="Gill Sans Light" panose="020B0302020104020203" pitchFamily="34" charset="-79"/>
              </a:rPr>
              <a:t>This dataset helps to create a team for National Men or National Women teams for IPL or World Cup</a:t>
            </a:r>
          </a:p>
          <a:p>
            <a:endParaRPr lang="en-US" sz="1600" dirty="0">
              <a:solidFill>
                <a:schemeClr val="accent3"/>
              </a:solidFill>
              <a:latin typeface="Gill Sans Nova Light" panose="020B0302020104020203" pitchFamily="34" charset="0"/>
              <a:cs typeface="Gill Sans Light" panose="020B0302020104020203" pitchFamily="34" charset="-79"/>
            </a:endParaRPr>
          </a:p>
        </p:txBody>
      </p:sp>
      <p:sp>
        <p:nvSpPr>
          <p:cNvPr id="7" name="Footer Placeholder 6">
            <a:extLst>
              <a:ext uri="{FF2B5EF4-FFF2-40B4-BE49-F238E27FC236}">
                <a16:creationId xmlns:a16="http://schemas.microsoft.com/office/drawing/2014/main" id="{69D875C8-4D19-8AF8-6F98-F151E309145E}"/>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7130094C-EC6A-E6F3-2E57-202E962AAC87}"/>
              </a:ext>
            </a:extLst>
          </p:cNvPr>
          <p:cNvSpPr>
            <a:spLocks noGrp="1"/>
          </p:cNvSpPr>
          <p:nvPr>
            <p:ph type="sldNum" sz="quarter" idx="12"/>
          </p:nvPr>
        </p:nvSpPr>
        <p:spPr/>
        <p:txBody>
          <a:bodyPr/>
          <a:lstStyle/>
          <a:p>
            <a:fld id="{294A09A9-5501-47C1-A89A-A340965A2BE2}" type="slidenum">
              <a:rPr lang="en-US" smtClean="0"/>
              <a:t>9</a:t>
            </a:fld>
            <a:endParaRPr lang="en-US" dirty="0"/>
          </a:p>
        </p:txBody>
      </p:sp>
      <p:sp>
        <p:nvSpPr>
          <p:cNvPr id="13" name="Text Placeholder 8">
            <a:extLst>
              <a:ext uri="{FF2B5EF4-FFF2-40B4-BE49-F238E27FC236}">
                <a16:creationId xmlns:a16="http://schemas.microsoft.com/office/drawing/2014/main" id="{A01E0CA2-AB6B-1738-86A3-9FA6F0C05834}"/>
              </a:ext>
            </a:extLst>
          </p:cNvPr>
          <p:cNvSpPr txBox="1">
            <a:spLocks/>
          </p:cNvSpPr>
          <p:nvPr/>
        </p:nvSpPr>
        <p:spPr>
          <a:xfrm>
            <a:off x="8765035" y="2114145"/>
            <a:ext cx="2324607" cy="427797"/>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Clr>
                <a:srgbClr val="73292A"/>
              </a:buClr>
              <a:buFont typeface="Arial" panose="020B0604020202020204" pitchFamily="34" charset="0"/>
              <a:buNone/>
              <a:defRPr sz="2000" b="0" kern="1200">
                <a:solidFill>
                  <a:schemeClr val="accent3"/>
                </a:solidFill>
                <a:latin typeface="+mj-lt"/>
                <a:ea typeface="+mn-ea"/>
                <a:cs typeface="+mn-cs"/>
              </a:defRPr>
            </a:lvl1pPr>
            <a:lvl2pPr marL="457200" indent="0" algn="l" defTabSz="914400" rtl="0" eaLnBrk="1" latinLnBrk="0" hangingPunct="1">
              <a:lnSpc>
                <a:spcPct val="90000"/>
              </a:lnSpc>
              <a:spcBef>
                <a:spcPts val="500"/>
              </a:spcBef>
              <a:buClr>
                <a:srgbClr val="73292A"/>
              </a:buClr>
              <a:buFont typeface="Arial" panose="020B0604020202020204" pitchFamily="34" charset="0"/>
              <a:buNone/>
              <a:defRPr sz="2000" b="1" kern="1200">
                <a:solidFill>
                  <a:schemeClr val="accent3"/>
                </a:solidFill>
                <a:latin typeface="+mn-lt"/>
                <a:ea typeface="+mn-ea"/>
                <a:cs typeface="+mn-cs"/>
              </a:defRPr>
            </a:lvl2pPr>
            <a:lvl3pPr marL="914400" indent="0" algn="l" defTabSz="914400" rtl="0" eaLnBrk="1" latinLnBrk="0" hangingPunct="1">
              <a:lnSpc>
                <a:spcPct val="90000"/>
              </a:lnSpc>
              <a:spcBef>
                <a:spcPts val="500"/>
              </a:spcBef>
              <a:buClr>
                <a:srgbClr val="73292A"/>
              </a:buClr>
              <a:buFont typeface="Arial" panose="020B0604020202020204" pitchFamily="34" charset="0"/>
              <a:buNone/>
              <a:defRPr sz="1800" b="1" kern="1200">
                <a:solidFill>
                  <a:schemeClr val="accent3"/>
                </a:solidFill>
                <a:latin typeface="+mn-lt"/>
                <a:ea typeface="+mn-ea"/>
                <a:cs typeface="+mn-cs"/>
              </a:defRPr>
            </a:lvl3pPr>
            <a:lvl4pPr marL="1371600" indent="0" algn="l" defTabSz="914400" rtl="0" eaLnBrk="1" latinLnBrk="0" hangingPunct="1">
              <a:lnSpc>
                <a:spcPct val="90000"/>
              </a:lnSpc>
              <a:spcBef>
                <a:spcPts val="500"/>
              </a:spcBef>
              <a:buClr>
                <a:srgbClr val="73292A"/>
              </a:buClr>
              <a:buFont typeface="Arial" panose="020B0604020202020204" pitchFamily="34" charset="0"/>
              <a:buNone/>
              <a:defRPr sz="1600" b="1" kern="1200">
                <a:solidFill>
                  <a:schemeClr val="accent3"/>
                </a:solidFill>
                <a:latin typeface="+mn-lt"/>
                <a:ea typeface="+mn-ea"/>
                <a:cs typeface="+mn-cs"/>
              </a:defRPr>
            </a:lvl4pPr>
            <a:lvl5pPr marL="1828800" indent="0" algn="l" defTabSz="914400" rtl="0" eaLnBrk="1" latinLnBrk="0" hangingPunct="1">
              <a:lnSpc>
                <a:spcPct val="90000"/>
              </a:lnSpc>
              <a:spcBef>
                <a:spcPts val="500"/>
              </a:spcBef>
              <a:buClr>
                <a:srgbClr val="73292A"/>
              </a:buClr>
              <a:buFont typeface="Arial" panose="020B0604020202020204" pitchFamily="34" charset="0"/>
              <a:buNone/>
              <a:defRPr sz="1600" b="1" kern="1200">
                <a:solidFill>
                  <a:schemeClr val="accent3"/>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b="1" dirty="0">
                <a:solidFill>
                  <a:schemeClr val="accent3">
                    <a:lumMod val="75000"/>
                  </a:schemeClr>
                </a:solidFill>
                <a:latin typeface="Baskerville Old Face" panose="02020602080505020303" pitchFamily="18" charset="77"/>
                <a:ea typeface="Baskerville" panose="02020502070401020303" pitchFamily="18" charset="0"/>
              </a:rPr>
              <a:t>Country wise Dataset</a:t>
            </a:r>
          </a:p>
        </p:txBody>
      </p:sp>
      <p:sp>
        <p:nvSpPr>
          <p:cNvPr id="14" name="Content Placeholder 9">
            <a:extLst>
              <a:ext uri="{FF2B5EF4-FFF2-40B4-BE49-F238E27FC236}">
                <a16:creationId xmlns:a16="http://schemas.microsoft.com/office/drawing/2014/main" id="{0A9C941E-4183-DC88-DFCC-0F8C34CDA087}"/>
              </a:ext>
            </a:extLst>
          </p:cNvPr>
          <p:cNvSpPr txBox="1">
            <a:spLocks/>
          </p:cNvSpPr>
          <p:nvPr/>
        </p:nvSpPr>
        <p:spPr>
          <a:xfrm>
            <a:off x="8423656" y="2535715"/>
            <a:ext cx="3029712" cy="33208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16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1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12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1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1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Gill Sans Nova Light" panose="020B0302020104020203" pitchFamily="34" charset="0"/>
                <a:ea typeface="+mn-lt"/>
                <a:cs typeface="Gill Sans Light" panose="020B0302020104020203" pitchFamily="34" charset="-79"/>
              </a:rPr>
              <a:t>This dataset helps us to get players for different countries</a:t>
            </a:r>
          </a:p>
          <a:p>
            <a:r>
              <a:rPr lang="en-US" dirty="0">
                <a:latin typeface="Gill Sans Nova Light" panose="020B0302020104020203" pitchFamily="34" charset="0"/>
                <a:ea typeface="+mn-lt"/>
                <a:cs typeface="Gill Sans Light" panose="020B0302020104020203" pitchFamily="34" charset="-79"/>
              </a:rPr>
              <a:t>It is divided into </a:t>
            </a:r>
            <a:r>
              <a:rPr lang="en-US" dirty="0" err="1">
                <a:latin typeface="Gill Sans Nova Light" panose="020B0302020104020203" pitchFamily="34" charset="0"/>
                <a:ea typeface="+mn-lt"/>
                <a:cs typeface="Gill Sans Light" panose="020B0302020104020203" pitchFamily="34" charset="-79"/>
              </a:rPr>
              <a:t>AllRounders</a:t>
            </a:r>
            <a:r>
              <a:rPr lang="en-US" dirty="0">
                <a:latin typeface="Gill Sans Nova Light" panose="020B0302020104020203" pitchFamily="34" charset="0"/>
                <a:ea typeface="+mn-lt"/>
                <a:cs typeface="Gill Sans Light" panose="020B0302020104020203" pitchFamily="34" charset="-79"/>
              </a:rPr>
              <a:t> or T20s , so we can get these types of players for each of the active countries like Australia, New Zealand , England etc.</a:t>
            </a:r>
            <a:endParaRPr lang="en-US" dirty="0">
              <a:latin typeface="Gill Sans Nova Light" panose="020B0302020104020203" pitchFamily="34" charset="0"/>
              <a:cs typeface="Gill Sans Light" panose="020B0302020104020203" pitchFamily="34" charset="-79"/>
            </a:endParaRPr>
          </a:p>
        </p:txBody>
      </p:sp>
    </p:spTree>
    <p:extLst>
      <p:ext uri="{BB962C8B-B14F-4D97-AF65-F5344CB8AC3E}">
        <p14:creationId xmlns:p14="http://schemas.microsoft.com/office/powerpoint/2010/main" val="2068121164"/>
      </p:ext>
    </p:extLst>
  </p:cSld>
  <p:clrMapOvr>
    <a:masterClrMapping/>
  </p:clrMapOvr>
</p:sld>
</file>

<file path=ppt/theme/theme1.xml><?xml version="1.0" encoding="utf-8"?>
<a:theme xmlns:a="http://schemas.openxmlformats.org/drawingml/2006/main" name="Office Theme">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Flourish_Win32_CP_v8" id="{BCFB3359-BC8B-4F4E-99DD-822A55018E7C}" vid="{7DF7CEC2-9D9A-40F6-95E4-E2F6E93D64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FBB2F3B-6257-41BB-8B64-5AC7494F274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14EFF02-EA18-493C-972D-813DB244CB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ACE2AAA-C718-435C-B4E6-95A08ACAC441}">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{8B29B278-BDEE-479F-989D-40F99402D7B9}tf56410444_win32</Template>
  <TotalTime>90</TotalTime>
  <Words>819</Words>
  <Application>Microsoft Office PowerPoint</Application>
  <PresentationFormat>Widescreen</PresentationFormat>
  <Paragraphs>129</Paragraphs>
  <Slides>13</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Arial</vt:lpstr>
      <vt:lpstr>Baskerville</vt:lpstr>
      <vt:lpstr>Baskerville Old Face</vt:lpstr>
      <vt:lpstr>Calibri</vt:lpstr>
      <vt:lpstr>Georgia Pro Cond Black</vt:lpstr>
      <vt:lpstr>Gill Sans Light</vt:lpstr>
      <vt:lpstr>Gill Sans Nova</vt:lpstr>
      <vt:lpstr>Gill Sans Nova Light</vt:lpstr>
      <vt:lpstr>Wingdings</vt:lpstr>
      <vt:lpstr>Office Theme</vt:lpstr>
      <vt:lpstr>Project Title :    ESPN Cric Info Web Scraping </vt:lpstr>
      <vt:lpstr>Agenda</vt:lpstr>
      <vt:lpstr>Problem Statement</vt:lpstr>
      <vt:lpstr>Tools Used</vt:lpstr>
      <vt:lpstr>Approaches</vt:lpstr>
      <vt:lpstr>Player Info</vt:lpstr>
      <vt:lpstr>Career Stats</vt:lpstr>
      <vt:lpstr>Recent Matches Played</vt:lpstr>
      <vt:lpstr>What can be done with the dataset</vt:lpstr>
      <vt:lpstr>What can be done with the dataset</vt:lpstr>
      <vt:lpstr>Areas of focus</vt:lpstr>
      <vt:lpstr>Summary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 :     ESPN Cric Info Web Scraping </dc:title>
  <dc:creator>Aastha Mukherjee</dc:creator>
  <cp:lastModifiedBy>Aastha Mukherjee</cp:lastModifiedBy>
  <cp:revision>1</cp:revision>
  <dcterms:created xsi:type="dcterms:W3CDTF">2024-01-20T04:28:28Z</dcterms:created>
  <dcterms:modified xsi:type="dcterms:W3CDTF">2024-01-20T06:00:09Z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